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43" r:id="rId5"/>
    <p:sldId id="256" r:id="rId6"/>
    <p:sldId id="257" r:id="rId7"/>
    <p:sldId id="346" r:id="rId8"/>
    <p:sldId id="259" r:id="rId9"/>
    <p:sldId id="260" r:id="rId10"/>
    <p:sldId id="261" r:id="rId11"/>
    <p:sldId id="262" r:id="rId12"/>
    <p:sldId id="258" r:id="rId13"/>
    <p:sldId id="344" r:id="rId14"/>
    <p:sldId id="345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63" r:id="rId23"/>
    <p:sldId id="336" r:id="rId24"/>
    <p:sldId id="327" r:id="rId25"/>
    <p:sldId id="280" r:id="rId26"/>
    <p:sldId id="302" r:id="rId27"/>
    <p:sldId id="328" r:id="rId28"/>
    <p:sldId id="329" r:id="rId29"/>
    <p:sldId id="330" r:id="rId30"/>
    <p:sldId id="331" r:id="rId31"/>
    <p:sldId id="332" r:id="rId32"/>
    <p:sldId id="337" r:id="rId33"/>
    <p:sldId id="335" r:id="rId34"/>
    <p:sldId id="338" r:id="rId35"/>
    <p:sldId id="333" r:id="rId36"/>
    <p:sldId id="340" r:id="rId37"/>
    <p:sldId id="341" r:id="rId38"/>
    <p:sldId id="339" r:id="rId39"/>
    <p:sldId id="342" r:id="rId40"/>
    <p:sldId id="33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종현" initials="종" lastIdx="2" clrIdx="0">
    <p:extLst>
      <p:ext uri="{19B8F6BF-5375-455C-9EA6-DF929625EA0E}">
        <p15:presenceInfo xmlns:p15="http://schemas.microsoft.com/office/powerpoint/2012/main" userId="종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68428-2BEB-8544-95E1-41A4EEB7BC91}" v="69" dt="2020-03-23T13:44:55.739"/>
    <p1510:client id="{1F655491-CF6E-48E9-B1A5-78B7ACFD596E}" v="52" dt="2020-03-24T03:00:33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5994"/>
  </p:normalViewPr>
  <p:slideViewPr>
    <p:cSldViewPr snapToGrid="0">
      <p:cViewPr varScale="1">
        <p:scale>
          <a:sx n="127" d="100"/>
          <a:sy n="127" d="100"/>
        </p:scale>
        <p:origin x="13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15368428-2BEB-8544-95E1-41A4EEB7BC91}"/>
    <pc:docChg chg="undo custSel addSld modSld sldOrd">
      <pc:chgData name="김종현" userId="04821729-14ff-45e1-8ecf-fb9aa59cdb5f" providerId="ADAL" clId="{15368428-2BEB-8544-95E1-41A4EEB7BC91}" dt="2020-03-23T13:44:55.723" v="1567"/>
      <pc:docMkLst>
        <pc:docMk/>
      </pc:docMkLst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621980519" sldId="256"/>
        </pc:sldMkLst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3449814569" sldId="257"/>
        </pc:sldMkLst>
      </pc:sldChg>
      <pc:sldChg chg="modSp ord">
        <pc:chgData name="김종현" userId="04821729-14ff-45e1-8ecf-fb9aa59cdb5f" providerId="ADAL" clId="{15368428-2BEB-8544-95E1-41A4EEB7BC91}" dt="2020-03-23T13:26:56.610" v="1335" actId="20577"/>
        <pc:sldMkLst>
          <pc:docMk/>
          <pc:sldMk cId="4071317161" sldId="258"/>
        </pc:sldMkLst>
        <pc:spChg chg="mod">
          <ac:chgData name="김종현" userId="04821729-14ff-45e1-8ecf-fb9aa59cdb5f" providerId="ADAL" clId="{15368428-2BEB-8544-95E1-41A4EEB7BC91}" dt="2020-03-23T13:26:56.610" v="1335" actId="20577"/>
          <ac:spMkLst>
            <pc:docMk/>
            <pc:sldMk cId="4071317161" sldId="258"/>
            <ac:spMk id="4" creationId="{AE147893-1FDF-42FF-8E60-947ECC773E23}"/>
          </ac:spMkLst>
        </pc:spChg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66422508" sldId="259"/>
        </pc:sldMkLst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1198350261" sldId="260"/>
        </pc:sldMkLst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3356570501" sldId="261"/>
        </pc:sldMkLst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2889586068" sldId="262"/>
        </pc:sldMkLst>
      </pc:sldChg>
      <pc:sldChg chg="modSp">
        <pc:chgData name="김종현" userId="04821729-14ff-45e1-8ecf-fb9aa59cdb5f" providerId="ADAL" clId="{15368428-2BEB-8544-95E1-41A4EEB7BC91}" dt="2020-03-23T13:32:43.624" v="1407" actId="14100"/>
        <pc:sldMkLst>
          <pc:docMk/>
          <pc:sldMk cId="2338085706" sldId="263"/>
        </pc:sldMkLst>
        <pc:spChg chg="mod">
          <ac:chgData name="김종현" userId="04821729-14ff-45e1-8ecf-fb9aa59cdb5f" providerId="ADAL" clId="{15368428-2BEB-8544-95E1-41A4EEB7BC91}" dt="2020-03-23T13:32:43.624" v="1407" actId="14100"/>
          <ac:spMkLst>
            <pc:docMk/>
            <pc:sldMk cId="2338085706" sldId="263"/>
            <ac:spMk id="3" creationId="{BB7ACDE9-E1AA-7940-BA3C-728B1761E221}"/>
          </ac:spMkLst>
        </pc:spChg>
      </pc:sldChg>
      <pc:sldChg chg="addSp modSp">
        <pc:chgData name="김종현" userId="04821729-14ff-45e1-8ecf-fb9aa59cdb5f" providerId="ADAL" clId="{15368428-2BEB-8544-95E1-41A4EEB7BC91}" dt="2020-03-23T13:31:45.554" v="1401" actId="20577"/>
        <pc:sldMkLst>
          <pc:docMk/>
          <pc:sldMk cId="2031444058" sldId="295"/>
        </pc:sldMkLst>
        <pc:spChg chg="add mod">
          <ac:chgData name="김종현" userId="04821729-14ff-45e1-8ecf-fb9aa59cdb5f" providerId="ADAL" clId="{15368428-2BEB-8544-95E1-41A4EEB7BC91}" dt="2020-03-23T13:31:45.554" v="1401" actId="20577"/>
          <ac:spMkLst>
            <pc:docMk/>
            <pc:sldMk cId="2031444058" sldId="295"/>
            <ac:spMk id="7" creationId="{4D51680E-56E1-9243-9731-129962404173}"/>
          </ac:spMkLst>
        </pc:spChg>
        <pc:cxnChg chg="add mod">
          <ac:chgData name="김종현" userId="04821729-14ff-45e1-8ecf-fb9aa59cdb5f" providerId="ADAL" clId="{15368428-2BEB-8544-95E1-41A4EEB7BC91}" dt="2020-03-23T13:31:07.240" v="1385" actId="14100"/>
          <ac:cxnSpMkLst>
            <pc:docMk/>
            <pc:sldMk cId="2031444058" sldId="295"/>
            <ac:cxnSpMk id="4" creationId="{68F6A1F7-AB46-F44E-BD4D-50128A5A3043}"/>
          </ac:cxnSpMkLst>
        </pc:cxnChg>
      </pc:sldChg>
      <pc:sldChg chg="modSp">
        <pc:chgData name="김종현" userId="04821729-14ff-45e1-8ecf-fb9aa59cdb5f" providerId="ADAL" clId="{15368428-2BEB-8544-95E1-41A4EEB7BC91}" dt="2020-03-22T13:53:59.285" v="585" actId="2711"/>
        <pc:sldMkLst>
          <pc:docMk/>
          <pc:sldMk cId="2543304492" sldId="297"/>
        </pc:sldMkLst>
        <pc:spChg chg="mod">
          <ac:chgData name="김종현" userId="04821729-14ff-45e1-8ecf-fb9aa59cdb5f" providerId="ADAL" clId="{15368428-2BEB-8544-95E1-41A4EEB7BC91}" dt="2020-03-22T13:53:59.285" v="585" actId="2711"/>
          <ac:spMkLst>
            <pc:docMk/>
            <pc:sldMk cId="2543304492" sldId="297"/>
            <ac:spMk id="3" creationId="{DD3E01FC-FCC0-4CF3-B157-6E062FD04CDC}"/>
          </ac:spMkLst>
        </pc:spChg>
      </pc:sldChg>
      <pc:sldChg chg="addSp delSp modSp">
        <pc:chgData name="김종현" userId="04821729-14ff-45e1-8ecf-fb9aa59cdb5f" providerId="ADAL" clId="{15368428-2BEB-8544-95E1-41A4EEB7BC91}" dt="2020-03-22T14:03:41.995" v="638" actId="1036"/>
        <pc:sldMkLst>
          <pc:docMk/>
          <pc:sldMk cId="83368711" sldId="302"/>
        </pc:sldMkLst>
        <pc:spChg chg="add del mod">
          <ac:chgData name="김종현" userId="04821729-14ff-45e1-8ecf-fb9aa59cdb5f" providerId="ADAL" clId="{15368428-2BEB-8544-95E1-41A4EEB7BC91}" dt="2020-03-22T14:02:01.232" v="623" actId="478"/>
          <ac:spMkLst>
            <pc:docMk/>
            <pc:sldMk cId="83368711" sldId="302"/>
            <ac:spMk id="3" creationId="{9C0570BD-8B34-0749-B474-0F6AF07AFCC5}"/>
          </ac:spMkLst>
        </pc:spChg>
        <pc:spChg chg="add mod">
          <ac:chgData name="김종현" userId="04821729-14ff-45e1-8ecf-fb9aa59cdb5f" providerId="ADAL" clId="{15368428-2BEB-8544-95E1-41A4EEB7BC91}" dt="2020-03-22T14:02:06.701" v="624" actId="1076"/>
          <ac:spMkLst>
            <pc:docMk/>
            <pc:sldMk cId="83368711" sldId="302"/>
            <ac:spMk id="11" creationId="{CEEB7995-B7B5-AC49-942F-15832E70D40D}"/>
          </ac:spMkLst>
        </pc:spChg>
        <pc:spChg chg="mod">
          <ac:chgData name="김종현" userId="04821729-14ff-45e1-8ecf-fb9aa59cdb5f" providerId="ADAL" clId="{15368428-2BEB-8544-95E1-41A4EEB7BC91}" dt="2020-03-22T13:56:25.530" v="590" actId="207"/>
          <ac:spMkLst>
            <pc:docMk/>
            <pc:sldMk cId="83368711" sldId="302"/>
            <ac:spMk id="13" creationId="{89E7F1B9-10B2-4E9F-AC54-0DFF3954C3FB}"/>
          </ac:spMkLst>
        </pc:spChg>
        <pc:spChg chg="mod">
          <ac:chgData name="김종현" userId="04821729-14ff-45e1-8ecf-fb9aa59cdb5f" providerId="ADAL" clId="{15368428-2BEB-8544-95E1-41A4EEB7BC91}" dt="2020-03-22T13:56:06.640" v="588" actId="207"/>
          <ac:spMkLst>
            <pc:docMk/>
            <pc:sldMk cId="83368711" sldId="302"/>
            <ac:spMk id="17" creationId="{A9A14D73-5634-4DED-AC2B-466AA10BDAEE}"/>
          </ac:spMkLst>
        </pc:spChg>
        <pc:spChg chg="add mod">
          <ac:chgData name="김종현" userId="04821729-14ff-45e1-8ecf-fb9aa59cdb5f" providerId="ADAL" clId="{15368428-2BEB-8544-95E1-41A4EEB7BC91}" dt="2020-03-22T13:57:02.944" v="596" actId="20577"/>
          <ac:spMkLst>
            <pc:docMk/>
            <pc:sldMk cId="83368711" sldId="302"/>
            <ac:spMk id="18" creationId="{471A5426-2E33-174B-A6D2-F75DB59C8941}"/>
          </ac:spMkLst>
        </pc:spChg>
        <pc:spChg chg="add mod">
          <ac:chgData name="김종현" userId="04821729-14ff-45e1-8ecf-fb9aa59cdb5f" providerId="ADAL" clId="{15368428-2BEB-8544-95E1-41A4EEB7BC91}" dt="2020-03-22T14:02:46.908" v="630" actId="1582"/>
          <ac:spMkLst>
            <pc:docMk/>
            <pc:sldMk cId="83368711" sldId="302"/>
            <ac:spMk id="19" creationId="{5FA360F6-78FC-5D4E-B550-5D505D8271E5}"/>
          </ac:spMkLst>
        </pc:spChg>
        <pc:picChg chg="mod">
          <ac:chgData name="김종현" userId="04821729-14ff-45e1-8ecf-fb9aa59cdb5f" providerId="ADAL" clId="{15368428-2BEB-8544-95E1-41A4EEB7BC91}" dt="2020-03-22T14:03:41.995" v="638" actId="1036"/>
          <ac:picMkLst>
            <pc:docMk/>
            <pc:sldMk cId="83368711" sldId="302"/>
            <ac:picMk id="8" creationId="{C28FB7EF-B3C6-41D4-A3E8-FAFE44E2BE9F}"/>
          </ac:picMkLst>
        </pc:picChg>
        <pc:cxnChg chg="add del mod">
          <ac:chgData name="김종현" userId="04821729-14ff-45e1-8ecf-fb9aa59cdb5f" providerId="ADAL" clId="{15368428-2BEB-8544-95E1-41A4EEB7BC91}" dt="2020-03-22T14:00:34.753" v="603" actId="11529"/>
          <ac:cxnSpMkLst>
            <pc:docMk/>
            <pc:sldMk cId="83368711" sldId="302"/>
            <ac:cxnSpMk id="6" creationId="{89155505-86E0-6442-A99D-01A4895D6F84}"/>
          </ac:cxnSpMkLst>
        </pc:cxnChg>
        <pc:cxnChg chg="add del mod">
          <ac:chgData name="김종현" userId="04821729-14ff-45e1-8ecf-fb9aa59cdb5f" providerId="ADAL" clId="{15368428-2BEB-8544-95E1-41A4EEB7BC91}" dt="2020-03-22T14:01:53.166" v="622" actId="478"/>
          <ac:cxnSpMkLst>
            <pc:docMk/>
            <pc:sldMk cId="83368711" sldId="302"/>
            <ac:cxnSpMk id="9" creationId="{D0B656A7-68FF-F641-8BCA-417EBF8A9179}"/>
          </ac:cxnSpMkLst>
        </pc:cxnChg>
        <pc:cxnChg chg="add mod">
          <ac:chgData name="김종현" userId="04821729-14ff-45e1-8ecf-fb9aa59cdb5f" providerId="ADAL" clId="{15368428-2BEB-8544-95E1-41A4EEB7BC91}" dt="2020-03-22T14:03:22.810" v="637"/>
          <ac:cxnSpMkLst>
            <pc:docMk/>
            <pc:sldMk cId="83368711" sldId="302"/>
            <ac:cxnSpMk id="21" creationId="{CBAC9595-A6D1-4F4F-9CBA-278987C8CF4D}"/>
          </ac:cxnSpMkLst>
        </pc:cxnChg>
      </pc:sldChg>
      <pc:sldChg chg="modSp">
        <pc:chgData name="김종현" userId="04821729-14ff-45e1-8ecf-fb9aa59cdb5f" providerId="ADAL" clId="{15368428-2BEB-8544-95E1-41A4EEB7BC91}" dt="2020-03-22T14:04:15.252" v="675" actId="20577"/>
        <pc:sldMkLst>
          <pc:docMk/>
          <pc:sldMk cId="270984616" sldId="328"/>
        </pc:sldMkLst>
        <pc:spChg chg="mod">
          <ac:chgData name="김종현" userId="04821729-14ff-45e1-8ecf-fb9aa59cdb5f" providerId="ADAL" clId="{15368428-2BEB-8544-95E1-41A4EEB7BC91}" dt="2020-03-22T14:04:15.252" v="675" actId="20577"/>
          <ac:spMkLst>
            <pc:docMk/>
            <pc:sldMk cId="270984616" sldId="328"/>
            <ac:spMk id="3" creationId="{16A22895-7FFC-4BD6-B18A-13CCE4E2867E}"/>
          </ac:spMkLst>
        </pc:spChg>
      </pc:sldChg>
      <pc:sldChg chg="modSp">
        <pc:chgData name="김종현" userId="04821729-14ff-45e1-8ecf-fb9aa59cdb5f" providerId="ADAL" clId="{15368428-2BEB-8544-95E1-41A4EEB7BC91}" dt="2020-03-23T13:33:44.312" v="1418" actId="20577"/>
        <pc:sldMkLst>
          <pc:docMk/>
          <pc:sldMk cId="139537611" sldId="330"/>
        </pc:sldMkLst>
        <pc:spChg chg="mod">
          <ac:chgData name="김종현" userId="04821729-14ff-45e1-8ecf-fb9aa59cdb5f" providerId="ADAL" clId="{15368428-2BEB-8544-95E1-41A4EEB7BC91}" dt="2020-03-23T13:33:44.312" v="1418" actId="20577"/>
          <ac:spMkLst>
            <pc:docMk/>
            <pc:sldMk cId="139537611" sldId="330"/>
            <ac:spMk id="2" creationId="{6F21AB1D-6378-0E43-842D-914DCF78BA39}"/>
          </ac:spMkLst>
        </pc:spChg>
      </pc:sldChg>
      <pc:sldChg chg="modSp">
        <pc:chgData name="김종현" userId="04821729-14ff-45e1-8ecf-fb9aa59cdb5f" providerId="ADAL" clId="{15368428-2BEB-8544-95E1-41A4EEB7BC91}" dt="2020-03-22T14:12:31.277" v="678"/>
        <pc:sldMkLst>
          <pc:docMk/>
          <pc:sldMk cId="1224852533" sldId="332"/>
        </pc:sldMkLst>
        <pc:spChg chg="mod">
          <ac:chgData name="김종현" userId="04821729-14ff-45e1-8ecf-fb9aa59cdb5f" providerId="ADAL" clId="{15368428-2BEB-8544-95E1-41A4EEB7BC91}" dt="2020-03-12T15:01:10.182" v="2" actId="20577"/>
          <ac:spMkLst>
            <pc:docMk/>
            <pc:sldMk cId="1224852533" sldId="332"/>
            <ac:spMk id="2" creationId="{2F97D960-E5A7-4D13-AB83-7DCFEA641AE8}"/>
          </ac:spMkLst>
        </pc:spChg>
        <pc:spChg chg="mod">
          <ac:chgData name="김종현" userId="04821729-14ff-45e1-8ecf-fb9aa59cdb5f" providerId="ADAL" clId="{15368428-2BEB-8544-95E1-41A4EEB7BC91}" dt="2020-03-20T13:09:46.552" v="290" actId="20577"/>
          <ac:spMkLst>
            <pc:docMk/>
            <pc:sldMk cId="1224852533" sldId="332"/>
            <ac:spMk id="3" creationId="{550D5331-67FB-4F55-A307-45FCB10F87A8}"/>
          </ac:spMkLst>
        </pc:spChg>
        <pc:picChg chg="mod">
          <ac:chgData name="김종현" userId="04821729-14ff-45e1-8ecf-fb9aa59cdb5f" providerId="ADAL" clId="{15368428-2BEB-8544-95E1-41A4EEB7BC91}" dt="2020-03-22T14:12:31.277" v="678"/>
          <ac:picMkLst>
            <pc:docMk/>
            <pc:sldMk cId="1224852533" sldId="332"/>
            <ac:picMk id="4" creationId="{A3F860C9-3B4D-49B1-A8F1-8C7A859CEF2E}"/>
          </ac:picMkLst>
        </pc:picChg>
      </pc:sldChg>
      <pc:sldChg chg="modSp add">
        <pc:chgData name="김종현" userId="04821729-14ff-45e1-8ecf-fb9aa59cdb5f" providerId="ADAL" clId="{15368428-2BEB-8544-95E1-41A4EEB7BC91}" dt="2020-03-22T14:12:10.830" v="677"/>
        <pc:sldMkLst>
          <pc:docMk/>
          <pc:sldMk cId="3711416152" sldId="333"/>
        </pc:sldMkLst>
        <pc:spChg chg="mod">
          <ac:chgData name="김종현" userId="04821729-14ff-45e1-8ecf-fb9aa59cdb5f" providerId="ADAL" clId="{15368428-2BEB-8544-95E1-41A4EEB7BC91}" dt="2020-03-12T15:01:23.045" v="5" actId="20577"/>
          <ac:spMkLst>
            <pc:docMk/>
            <pc:sldMk cId="3711416152" sldId="333"/>
            <ac:spMk id="2" creationId="{2F97D960-E5A7-4D13-AB83-7DCFEA641AE8}"/>
          </ac:spMkLst>
        </pc:spChg>
        <pc:spChg chg="mod">
          <ac:chgData name="김종현" userId="04821729-14ff-45e1-8ecf-fb9aa59cdb5f" providerId="ADAL" clId="{15368428-2BEB-8544-95E1-41A4EEB7BC91}" dt="2020-03-20T13:08:23.636" v="248" actId="20577"/>
          <ac:spMkLst>
            <pc:docMk/>
            <pc:sldMk cId="3711416152" sldId="333"/>
            <ac:spMk id="3" creationId="{550D5331-67FB-4F55-A307-45FCB10F87A8}"/>
          </ac:spMkLst>
        </pc:spChg>
        <pc:picChg chg="mod">
          <ac:chgData name="김종현" userId="04821729-14ff-45e1-8ecf-fb9aa59cdb5f" providerId="ADAL" clId="{15368428-2BEB-8544-95E1-41A4EEB7BC91}" dt="2020-03-22T14:12:10.830" v="677"/>
          <ac:picMkLst>
            <pc:docMk/>
            <pc:sldMk cId="3711416152" sldId="333"/>
            <ac:picMk id="11" creationId="{C6D3A600-9DB9-4AE9-8708-D223FD699186}"/>
          </ac:picMkLst>
        </pc:picChg>
      </pc:sldChg>
      <pc:sldChg chg="modSp">
        <pc:chgData name="김종현" userId="04821729-14ff-45e1-8ecf-fb9aa59cdb5f" providerId="ADAL" clId="{15368428-2BEB-8544-95E1-41A4EEB7BC91}" dt="2020-03-23T13:34:42.151" v="1441" actId="20577"/>
        <pc:sldMkLst>
          <pc:docMk/>
          <pc:sldMk cId="4223434304" sldId="335"/>
        </pc:sldMkLst>
        <pc:spChg chg="mod">
          <ac:chgData name="김종현" userId="04821729-14ff-45e1-8ecf-fb9aa59cdb5f" providerId="ADAL" clId="{15368428-2BEB-8544-95E1-41A4EEB7BC91}" dt="2020-03-23T13:34:42.151" v="1441" actId="20577"/>
          <ac:spMkLst>
            <pc:docMk/>
            <pc:sldMk cId="4223434304" sldId="335"/>
            <ac:spMk id="3" creationId="{550D5331-67FB-4F55-A307-45FCB10F87A8}"/>
          </ac:spMkLst>
        </pc:spChg>
        <pc:picChg chg="mod">
          <ac:chgData name="김종현" userId="04821729-14ff-45e1-8ecf-fb9aa59cdb5f" providerId="ADAL" clId="{15368428-2BEB-8544-95E1-41A4EEB7BC91}" dt="2020-03-23T13:34:07.497" v="1420" actId="1076"/>
          <ac:picMkLst>
            <pc:docMk/>
            <pc:sldMk cId="4223434304" sldId="335"/>
            <ac:picMk id="4" creationId="{568A0FEA-1EB4-4FDE-AD02-5EA6EC282777}"/>
          </ac:picMkLst>
        </pc:picChg>
      </pc:sldChg>
      <pc:sldChg chg="modSp">
        <pc:chgData name="김종현" userId="04821729-14ff-45e1-8ecf-fb9aa59cdb5f" providerId="ADAL" clId="{15368428-2BEB-8544-95E1-41A4EEB7BC91}" dt="2020-03-23T13:32:59.630" v="1411" actId="27636"/>
        <pc:sldMkLst>
          <pc:docMk/>
          <pc:sldMk cId="2226411483" sldId="336"/>
        </pc:sldMkLst>
        <pc:spChg chg="mod">
          <ac:chgData name="김종현" userId="04821729-14ff-45e1-8ecf-fb9aa59cdb5f" providerId="ADAL" clId="{15368428-2BEB-8544-95E1-41A4EEB7BC91}" dt="2020-03-23T13:32:59.630" v="1411" actId="27636"/>
          <ac:spMkLst>
            <pc:docMk/>
            <pc:sldMk cId="2226411483" sldId="336"/>
            <ac:spMk id="3" creationId="{BB7ACDE9-E1AA-7940-BA3C-728B1761E221}"/>
          </ac:spMkLst>
        </pc:spChg>
      </pc:sldChg>
      <pc:sldChg chg="modSp">
        <pc:chgData name="김종현" userId="04821729-14ff-45e1-8ecf-fb9aa59cdb5f" providerId="ADAL" clId="{15368428-2BEB-8544-95E1-41A4EEB7BC91}" dt="2020-03-22T09:58:26.921" v="294" actId="20577"/>
        <pc:sldMkLst>
          <pc:docMk/>
          <pc:sldMk cId="1069778376" sldId="339"/>
        </pc:sldMkLst>
        <pc:spChg chg="mod">
          <ac:chgData name="김종현" userId="04821729-14ff-45e1-8ecf-fb9aa59cdb5f" providerId="ADAL" clId="{15368428-2BEB-8544-95E1-41A4EEB7BC91}" dt="2020-03-22T09:58:26.921" v="294" actId="20577"/>
          <ac:spMkLst>
            <pc:docMk/>
            <pc:sldMk cId="1069778376" sldId="339"/>
            <ac:spMk id="2" creationId="{2F97D960-E5A7-4D13-AB83-7DCFEA641AE8}"/>
          </ac:spMkLst>
        </pc:spChg>
      </pc:sldChg>
      <pc:sldChg chg="addSp delSp modSp">
        <pc:chgData name="김종현" userId="04821729-14ff-45e1-8ecf-fb9aa59cdb5f" providerId="ADAL" clId="{15368428-2BEB-8544-95E1-41A4EEB7BC91}" dt="2020-03-23T13:35:26.290" v="1451" actId="113"/>
        <pc:sldMkLst>
          <pc:docMk/>
          <pc:sldMk cId="2000571257" sldId="340"/>
        </pc:sldMkLst>
        <pc:spChg chg="add mod">
          <ac:chgData name="김종현" userId="04821729-14ff-45e1-8ecf-fb9aa59cdb5f" providerId="ADAL" clId="{15368428-2BEB-8544-95E1-41A4EEB7BC91}" dt="2020-03-23T13:35:26.290" v="1451" actId="113"/>
          <ac:spMkLst>
            <pc:docMk/>
            <pc:sldMk cId="2000571257" sldId="340"/>
            <ac:spMk id="3" creationId="{9F4EF157-F348-BB4E-A38E-D5377E0E699C}"/>
          </ac:spMkLst>
        </pc:spChg>
        <pc:spChg chg="mod">
          <ac:chgData name="김종현" userId="04821729-14ff-45e1-8ecf-fb9aa59cdb5f" providerId="ADAL" clId="{15368428-2BEB-8544-95E1-41A4EEB7BC91}" dt="2020-03-20T13:06:04.306" v="226" actId="14100"/>
          <ac:spMkLst>
            <pc:docMk/>
            <pc:sldMk cId="2000571257" sldId="340"/>
            <ac:spMk id="21" creationId="{C3B55B2C-3E85-409A-9551-283A2CF8A9B5}"/>
          </ac:spMkLst>
        </pc:spChg>
        <pc:picChg chg="add del">
          <ac:chgData name="김종현" userId="04821729-14ff-45e1-8ecf-fb9aa59cdb5f" providerId="ADAL" clId="{15368428-2BEB-8544-95E1-41A4EEB7BC91}" dt="2020-03-20T12:58:14.879" v="138"/>
          <ac:picMkLst>
            <pc:docMk/>
            <pc:sldMk cId="2000571257" sldId="340"/>
            <ac:picMk id="3" creationId="{6198C34A-F0DE-0244-B9F6-8659C33DDBFD}"/>
          </ac:picMkLst>
        </pc:picChg>
        <pc:picChg chg="mod">
          <ac:chgData name="김종현" userId="04821729-14ff-45e1-8ecf-fb9aa59cdb5f" providerId="ADAL" clId="{15368428-2BEB-8544-95E1-41A4EEB7BC91}" dt="2020-03-20T12:58:38.542" v="139" actId="1076"/>
          <ac:picMkLst>
            <pc:docMk/>
            <pc:sldMk cId="2000571257" sldId="340"/>
            <ac:picMk id="16" creationId="{F8B931B1-F6AF-4CDD-9946-BF480877D388}"/>
          </ac:picMkLst>
        </pc:picChg>
      </pc:sldChg>
      <pc:sldChg chg="addSp delSp modSp add">
        <pc:chgData name="김종현" userId="04821729-14ff-45e1-8ecf-fb9aa59cdb5f" providerId="ADAL" clId="{15368428-2BEB-8544-95E1-41A4EEB7BC91}" dt="2020-03-22T10:06:07.751" v="579" actId="20577"/>
        <pc:sldMkLst>
          <pc:docMk/>
          <pc:sldMk cId="3151012187" sldId="342"/>
        </pc:sldMkLst>
        <pc:spChg chg="mod">
          <ac:chgData name="김종현" userId="04821729-14ff-45e1-8ecf-fb9aa59cdb5f" providerId="ADAL" clId="{15368428-2BEB-8544-95E1-41A4EEB7BC91}" dt="2020-03-22T10:05:37.357" v="569" actId="1076"/>
          <ac:spMkLst>
            <pc:docMk/>
            <pc:sldMk cId="3151012187" sldId="342"/>
            <ac:spMk id="2" creationId="{2F97D960-E5A7-4D13-AB83-7DCFEA641AE8}"/>
          </ac:spMkLst>
        </pc:spChg>
        <pc:spChg chg="add del mod">
          <ac:chgData name="김종현" userId="04821729-14ff-45e1-8ecf-fb9aa59cdb5f" providerId="ADAL" clId="{15368428-2BEB-8544-95E1-41A4EEB7BC91}" dt="2020-03-22T09:59:22.667" v="296" actId="931"/>
          <ac:spMkLst>
            <pc:docMk/>
            <pc:sldMk cId="3151012187" sldId="342"/>
            <ac:spMk id="4" creationId="{1F568323-AE11-874D-86BE-C44B311F23CB}"/>
          </ac:spMkLst>
        </pc:spChg>
        <pc:spChg chg="del mod">
          <ac:chgData name="김종현" userId="04821729-14ff-45e1-8ecf-fb9aa59cdb5f" providerId="ADAL" clId="{15368428-2BEB-8544-95E1-41A4EEB7BC91}" dt="2020-03-22T10:01:03.839" v="398"/>
          <ac:spMkLst>
            <pc:docMk/>
            <pc:sldMk cId="3151012187" sldId="342"/>
            <ac:spMk id="7" creationId="{E990CD68-6C61-4777-8A49-0E5A3C89B042}"/>
          </ac:spMkLst>
        </pc:spChg>
        <pc:spChg chg="add mod">
          <ac:chgData name="김종현" userId="04821729-14ff-45e1-8ecf-fb9aa59cdb5f" providerId="ADAL" clId="{15368428-2BEB-8544-95E1-41A4EEB7BC91}" dt="2020-03-22T10:06:07.751" v="579" actId="20577"/>
          <ac:spMkLst>
            <pc:docMk/>
            <pc:sldMk cId="3151012187" sldId="342"/>
            <ac:spMk id="9" creationId="{F8C91300-4F30-8745-98C5-902CF11E2FE7}"/>
          </ac:spMkLst>
        </pc:spChg>
        <pc:picChg chg="del">
          <ac:chgData name="김종현" userId="04821729-14ff-45e1-8ecf-fb9aa59cdb5f" providerId="ADAL" clId="{15368428-2BEB-8544-95E1-41A4EEB7BC91}" dt="2020-03-22T09:58:53.193" v="295" actId="478"/>
          <ac:picMkLst>
            <pc:docMk/>
            <pc:sldMk cId="3151012187" sldId="342"/>
            <ac:picMk id="6" creationId="{52C64270-C092-4E57-9A87-F1B9338B0D65}"/>
          </ac:picMkLst>
        </pc:picChg>
        <pc:picChg chg="add mod">
          <ac:chgData name="김종현" userId="04821729-14ff-45e1-8ecf-fb9aa59cdb5f" providerId="ADAL" clId="{15368428-2BEB-8544-95E1-41A4EEB7BC91}" dt="2020-03-22T09:59:29.875" v="300" actId="1076"/>
          <ac:picMkLst>
            <pc:docMk/>
            <pc:sldMk cId="3151012187" sldId="342"/>
            <ac:picMk id="8" creationId="{CD0C97D8-A344-E84E-A511-334344905ACE}"/>
          </ac:picMkLst>
        </pc:picChg>
      </pc:sldChg>
      <pc:sldChg chg="modSp add ord">
        <pc:chgData name="김종현" userId="04821729-14ff-45e1-8ecf-fb9aa59cdb5f" providerId="ADAL" clId="{15368428-2BEB-8544-95E1-41A4EEB7BC91}" dt="2020-03-23T13:44:42.010" v="1566" actId="20577"/>
        <pc:sldMkLst>
          <pc:docMk/>
          <pc:sldMk cId="1331391404" sldId="343"/>
        </pc:sldMkLst>
        <pc:spChg chg="mod">
          <ac:chgData name="김종현" userId="04821729-14ff-45e1-8ecf-fb9aa59cdb5f" providerId="ADAL" clId="{15368428-2BEB-8544-95E1-41A4EEB7BC91}" dt="2020-03-22T14:25:48.098" v="1300" actId="113"/>
          <ac:spMkLst>
            <pc:docMk/>
            <pc:sldMk cId="1331391404" sldId="343"/>
            <ac:spMk id="2" creationId="{9F972B79-650F-5D40-992A-B4C87FD6F08F}"/>
          </ac:spMkLst>
        </pc:spChg>
        <pc:spChg chg="mod">
          <ac:chgData name="김종현" userId="04821729-14ff-45e1-8ecf-fb9aa59cdb5f" providerId="ADAL" clId="{15368428-2BEB-8544-95E1-41A4EEB7BC91}" dt="2020-03-23T13:44:42.010" v="1566" actId="20577"/>
          <ac:spMkLst>
            <pc:docMk/>
            <pc:sldMk cId="1331391404" sldId="343"/>
            <ac:spMk id="3" creationId="{54CB2334-3F27-A64F-AB46-5739EE3DB799}"/>
          </ac:spMkLst>
        </pc:spChg>
      </pc:sldChg>
      <pc:sldChg chg="modSp">
        <pc:chgData name="김종현" userId="04821729-14ff-45e1-8ecf-fb9aa59cdb5f" providerId="ADAL" clId="{15368428-2BEB-8544-95E1-41A4EEB7BC91}" dt="2020-03-23T13:28:01.654" v="1363" actId="20577"/>
        <pc:sldMkLst>
          <pc:docMk/>
          <pc:sldMk cId="4284837681" sldId="344"/>
        </pc:sldMkLst>
        <pc:spChg chg="mod">
          <ac:chgData name="김종현" userId="04821729-14ff-45e1-8ecf-fb9aa59cdb5f" providerId="ADAL" clId="{15368428-2BEB-8544-95E1-41A4EEB7BC91}" dt="2020-03-23T13:28:01.654" v="1363" actId="20577"/>
          <ac:spMkLst>
            <pc:docMk/>
            <pc:sldMk cId="4284837681" sldId="344"/>
            <ac:spMk id="3" creationId="{01236DE2-3F85-4D4D-A943-22D1AC5E3ABB}"/>
          </ac:spMkLst>
        </pc:spChg>
      </pc:sldChg>
      <pc:sldChg chg="modSp">
        <pc:chgData name="김종현" userId="04821729-14ff-45e1-8ecf-fb9aa59cdb5f" providerId="ADAL" clId="{15368428-2BEB-8544-95E1-41A4EEB7BC91}" dt="2020-03-23T13:28:56.030" v="1378" actId="20577"/>
        <pc:sldMkLst>
          <pc:docMk/>
          <pc:sldMk cId="226035575" sldId="345"/>
        </pc:sldMkLst>
        <pc:spChg chg="mod">
          <ac:chgData name="김종현" userId="04821729-14ff-45e1-8ecf-fb9aa59cdb5f" providerId="ADAL" clId="{15368428-2BEB-8544-95E1-41A4EEB7BC91}" dt="2020-03-23T13:28:56.030" v="1378" actId="20577"/>
          <ac:spMkLst>
            <pc:docMk/>
            <pc:sldMk cId="226035575" sldId="345"/>
            <ac:spMk id="2" creationId="{09A8F984-521A-4D08-ABAE-795B4384E0AC}"/>
          </ac:spMkLst>
        </pc:spChg>
      </pc:sldChg>
      <pc:sldChg chg="add">
        <pc:chgData name="김종현" userId="04821729-14ff-45e1-8ecf-fb9aa59cdb5f" providerId="ADAL" clId="{15368428-2BEB-8544-95E1-41A4EEB7BC91}" dt="2020-03-23T13:44:55.723" v="1567"/>
        <pc:sldMkLst>
          <pc:docMk/>
          <pc:sldMk cId="4103069909" sldId="346"/>
        </pc:sldMkLst>
      </pc:sldChg>
    </pc:docChg>
  </pc:docChgLst>
  <pc:docChgLst>
    <pc:chgData name="종현" userId="04821729-14ff-45e1-8ecf-fb9aa59cdb5f" providerId="ADAL" clId="{1F655491-CF6E-48E9-B1A5-78B7ACFD596E}"/>
    <pc:docChg chg="undo custSel addSld delSld modSld sldOrd">
      <pc:chgData name="종현" userId="04821729-14ff-45e1-8ecf-fb9aa59cdb5f" providerId="ADAL" clId="{1F655491-CF6E-48E9-B1A5-78B7ACFD596E}" dt="2020-03-24T03:00:33.498" v="2982"/>
      <pc:docMkLst>
        <pc:docMk/>
      </pc:docMkLst>
      <pc:sldChg chg="modSp mod">
        <pc:chgData name="종현" userId="04821729-14ff-45e1-8ecf-fb9aa59cdb5f" providerId="ADAL" clId="{1F655491-CF6E-48E9-B1A5-78B7ACFD596E}" dt="2020-03-24T02:39:53.790" v="2975" actId="12"/>
        <pc:sldMkLst>
          <pc:docMk/>
          <pc:sldMk cId="4071317161" sldId="258"/>
        </pc:sldMkLst>
        <pc:spChg chg="mod">
          <ac:chgData name="종현" userId="04821729-14ff-45e1-8ecf-fb9aa59cdb5f" providerId="ADAL" clId="{1F655491-CF6E-48E9-B1A5-78B7ACFD596E}" dt="2020-03-24T02:39:53.790" v="2975" actId="12"/>
          <ac:spMkLst>
            <pc:docMk/>
            <pc:sldMk cId="4071317161" sldId="258"/>
            <ac:spMk id="4" creationId="{AE147893-1FDF-42FF-8E60-947ECC773E23}"/>
          </ac:spMkLst>
        </pc:spChg>
        <pc:picChg chg="mod">
          <ac:chgData name="종현" userId="04821729-14ff-45e1-8ecf-fb9aa59cdb5f" providerId="ADAL" clId="{1F655491-CF6E-48E9-B1A5-78B7ACFD596E}" dt="2020-03-19T05:42:03.643" v="1102" actId="1076"/>
          <ac:picMkLst>
            <pc:docMk/>
            <pc:sldMk cId="4071317161" sldId="258"/>
            <ac:picMk id="5" creationId="{A352E846-9907-463B-9A8C-CAB65FC4D05E}"/>
          </ac:picMkLst>
        </pc:picChg>
      </pc:sldChg>
      <pc:sldChg chg="modSp mod">
        <pc:chgData name="종현" userId="04821729-14ff-45e1-8ecf-fb9aa59cdb5f" providerId="ADAL" clId="{1F655491-CF6E-48E9-B1A5-78B7ACFD596E}" dt="2020-03-24T02:37:35.104" v="2964" actId="208"/>
        <pc:sldMkLst>
          <pc:docMk/>
          <pc:sldMk cId="66422508" sldId="259"/>
        </pc:sldMkLst>
        <pc:picChg chg="mod">
          <ac:chgData name="종현" userId="04821729-14ff-45e1-8ecf-fb9aa59cdb5f" providerId="ADAL" clId="{1F655491-CF6E-48E9-B1A5-78B7ACFD596E}" dt="2020-03-24T02:37:35.104" v="2964" actId="208"/>
          <ac:picMkLst>
            <pc:docMk/>
            <pc:sldMk cId="66422508" sldId="259"/>
            <ac:picMk id="5" creationId="{FDA4CD76-DE5D-4953-B061-182F785E8EE0}"/>
          </ac:picMkLst>
        </pc:picChg>
      </pc:sldChg>
      <pc:sldChg chg="modSp mod">
        <pc:chgData name="종현" userId="04821729-14ff-45e1-8ecf-fb9aa59cdb5f" providerId="ADAL" clId="{1F655491-CF6E-48E9-B1A5-78B7ACFD596E}" dt="2020-03-24T02:38:00.953" v="2968" actId="1582"/>
        <pc:sldMkLst>
          <pc:docMk/>
          <pc:sldMk cId="1198350261" sldId="260"/>
        </pc:sldMkLst>
        <pc:picChg chg="mod">
          <ac:chgData name="종현" userId="04821729-14ff-45e1-8ecf-fb9aa59cdb5f" providerId="ADAL" clId="{1F655491-CF6E-48E9-B1A5-78B7ACFD596E}" dt="2020-03-24T02:38:00.953" v="2968" actId="1582"/>
          <ac:picMkLst>
            <pc:docMk/>
            <pc:sldMk cId="1198350261" sldId="260"/>
            <ac:picMk id="5" creationId="{FDA4CD76-DE5D-4953-B061-182F785E8EE0}"/>
          </ac:picMkLst>
        </pc:picChg>
      </pc:sldChg>
      <pc:sldChg chg="modSp mod">
        <pc:chgData name="종현" userId="04821729-14ff-45e1-8ecf-fb9aa59cdb5f" providerId="ADAL" clId="{1F655491-CF6E-48E9-B1A5-78B7ACFD596E}" dt="2020-03-24T02:38:16.608" v="2972" actId="14861"/>
        <pc:sldMkLst>
          <pc:docMk/>
          <pc:sldMk cId="2889586068" sldId="262"/>
        </pc:sldMkLst>
        <pc:picChg chg="mod">
          <ac:chgData name="종현" userId="04821729-14ff-45e1-8ecf-fb9aa59cdb5f" providerId="ADAL" clId="{1F655491-CF6E-48E9-B1A5-78B7ACFD596E}" dt="2020-03-24T02:38:16.608" v="2972" actId="14861"/>
          <ac:picMkLst>
            <pc:docMk/>
            <pc:sldMk cId="2889586068" sldId="262"/>
            <ac:picMk id="5" creationId="{2883088D-D0C3-42E3-B091-C2B8599733D2}"/>
          </ac:picMkLst>
        </pc:picChg>
      </pc:sldChg>
      <pc:sldChg chg="modSp mod">
        <pc:chgData name="종현" userId="04821729-14ff-45e1-8ecf-fb9aa59cdb5f" providerId="ADAL" clId="{1F655491-CF6E-48E9-B1A5-78B7ACFD596E}" dt="2020-03-20T09:29:50.745" v="2175" actId="27636"/>
        <pc:sldMkLst>
          <pc:docMk/>
          <pc:sldMk cId="2338085706" sldId="263"/>
        </pc:sldMkLst>
        <pc:spChg chg="mod">
          <ac:chgData name="종현" userId="04821729-14ff-45e1-8ecf-fb9aa59cdb5f" providerId="ADAL" clId="{1F655491-CF6E-48E9-B1A5-78B7ACFD596E}" dt="2020-03-19T05:23:08.717" v="771" actId="20577"/>
          <ac:spMkLst>
            <pc:docMk/>
            <pc:sldMk cId="2338085706" sldId="263"/>
            <ac:spMk id="2" creationId="{6F21AB1D-6378-0E43-842D-914DCF78BA39}"/>
          </ac:spMkLst>
        </pc:spChg>
        <pc:spChg chg="mod">
          <ac:chgData name="종현" userId="04821729-14ff-45e1-8ecf-fb9aa59cdb5f" providerId="ADAL" clId="{1F655491-CF6E-48E9-B1A5-78B7ACFD596E}" dt="2020-03-20T09:29:50.745" v="2175" actId="27636"/>
          <ac:spMkLst>
            <pc:docMk/>
            <pc:sldMk cId="2338085706" sldId="263"/>
            <ac:spMk id="3" creationId="{BB7ACDE9-E1AA-7940-BA3C-728B1761E221}"/>
          </ac:spMkLst>
        </pc:spChg>
      </pc:sldChg>
      <pc:sldChg chg="modSp mod">
        <pc:chgData name="종현" userId="04821729-14ff-45e1-8ecf-fb9aa59cdb5f" providerId="ADAL" clId="{1F655491-CF6E-48E9-B1A5-78B7ACFD596E}" dt="2020-03-23T03:01:23.672" v="2383" actId="20577"/>
        <pc:sldMkLst>
          <pc:docMk/>
          <pc:sldMk cId="3753151703" sldId="280"/>
        </pc:sldMkLst>
        <pc:spChg chg="mod">
          <ac:chgData name="종현" userId="04821729-14ff-45e1-8ecf-fb9aa59cdb5f" providerId="ADAL" clId="{1F655491-CF6E-48E9-B1A5-78B7ACFD596E}" dt="2020-03-23T03:01:23.672" v="2383" actId="20577"/>
          <ac:spMkLst>
            <pc:docMk/>
            <pc:sldMk cId="3753151703" sldId="280"/>
            <ac:spMk id="2" creationId="{6F21AB1D-6378-0E43-842D-914DCF78BA39}"/>
          </ac:spMkLst>
        </pc:spChg>
        <pc:picChg chg="mod">
          <ac:chgData name="종현" userId="04821729-14ff-45e1-8ecf-fb9aa59cdb5f" providerId="ADAL" clId="{1F655491-CF6E-48E9-B1A5-78B7ACFD596E}" dt="2020-03-19T05:41:45.251" v="1099" actId="1076"/>
          <ac:picMkLst>
            <pc:docMk/>
            <pc:sldMk cId="3753151703" sldId="280"/>
            <ac:picMk id="7" creationId="{00000000-0000-0000-0000-000000000000}"/>
          </ac:picMkLst>
        </pc:picChg>
      </pc:sldChg>
      <pc:sldChg chg="modSp">
        <pc:chgData name="종현" userId="04821729-14ff-45e1-8ecf-fb9aa59cdb5f" providerId="ADAL" clId="{1F655491-CF6E-48E9-B1A5-78B7ACFD596E}" dt="2020-03-20T01:51:11.613" v="1441" actId="207"/>
        <pc:sldMkLst>
          <pc:docMk/>
          <pc:sldMk cId="2153814640" sldId="290"/>
        </pc:sldMkLst>
        <pc:spChg chg="mod">
          <ac:chgData name="종현" userId="04821729-14ff-45e1-8ecf-fb9aa59cdb5f" providerId="ADAL" clId="{1F655491-CF6E-48E9-B1A5-78B7ACFD596E}" dt="2020-03-20T01:51:11.613" v="1441" actId="207"/>
          <ac:spMkLst>
            <pc:docMk/>
            <pc:sldMk cId="2153814640" sldId="290"/>
            <ac:spMk id="3" creationId="{6030C23F-CEEE-477D-A703-D9A36D90C212}"/>
          </ac:spMkLst>
        </pc:spChg>
      </pc:sldChg>
      <pc:sldChg chg="modSp mod">
        <pc:chgData name="종현" userId="04821729-14ff-45e1-8ecf-fb9aa59cdb5f" providerId="ADAL" clId="{1F655491-CF6E-48E9-B1A5-78B7ACFD596E}" dt="2020-03-12T05:57:54.188" v="27" actId="14100"/>
        <pc:sldMkLst>
          <pc:docMk/>
          <pc:sldMk cId="2040738008" sldId="294"/>
        </pc:sldMkLst>
        <pc:spChg chg="mod">
          <ac:chgData name="종현" userId="04821729-14ff-45e1-8ecf-fb9aa59cdb5f" providerId="ADAL" clId="{1F655491-CF6E-48E9-B1A5-78B7ACFD596E}" dt="2020-03-12T05:57:50.084" v="26" actId="1076"/>
          <ac:spMkLst>
            <pc:docMk/>
            <pc:sldMk cId="2040738008" sldId="294"/>
            <ac:spMk id="2" creationId="{D40884CC-0337-4E65-A9C8-353654E8A4AF}"/>
          </ac:spMkLst>
        </pc:spChg>
        <pc:picChg chg="mod">
          <ac:chgData name="종현" userId="04821729-14ff-45e1-8ecf-fb9aa59cdb5f" providerId="ADAL" clId="{1F655491-CF6E-48E9-B1A5-78B7ACFD596E}" dt="2020-03-12T05:57:54.188" v="27" actId="14100"/>
          <ac:picMkLst>
            <pc:docMk/>
            <pc:sldMk cId="2040738008" sldId="294"/>
            <ac:picMk id="11" creationId="{FC046339-5038-4419-9692-63A4BF171EC8}"/>
          </ac:picMkLst>
        </pc:picChg>
      </pc:sldChg>
      <pc:sldChg chg="modSp mod">
        <pc:chgData name="종현" userId="04821729-14ff-45e1-8ecf-fb9aa59cdb5f" providerId="ADAL" clId="{1F655491-CF6E-48E9-B1A5-78B7ACFD596E}" dt="2020-03-12T05:58:09.449" v="39" actId="20577"/>
        <pc:sldMkLst>
          <pc:docMk/>
          <pc:sldMk cId="2543304492" sldId="297"/>
        </pc:sldMkLst>
        <pc:spChg chg="mod">
          <ac:chgData name="종현" userId="04821729-14ff-45e1-8ecf-fb9aa59cdb5f" providerId="ADAL" clId="{1F655491-CF6E-48E9-B1A5-78B7ACFD596E}" dt="2020-03-12T05:58:09.449" v="39" actId="20577"/>
          <ac:spMkLst>
            <pc:docMk/>
            <pc:sldMk cId="2543304492" sldId="297"/>
            <ac:spMk id="3" creationId="{DD3E01FC-FCC0-4CF3-B157-6E062FD04CDC}"/>
          </ac:spMkLst>
        </pc:spChg>
      </pc:sldChg>
      <pc:sldChg chg="addSp delSp modSp mod addCm modCm">
        <pc:chgData name="종현" userId="04821729-14ff-45e1-8ecf-fb9aa59cdb5f" providerId="ADAL" clId="{1F655491-CF6E-48E9-B1A5-78B7ACFD596E}" dt="2020-03-24T02:41:02.509" v="2977" actId="20577"/>
        <pc:sldMkLst>
          <pc:docMk/>
          <pc:sldMk cId="83368711" sldId="302"/>
        </pc:sldMkLst>
        <pc:spChg chg="mod">
          <ac:chgData name="종현" userId="04821729-14ff-45e1-8ecf-fb9aa59cdb5f" providerId="ADAL" clId="{1F655491-CF6E-48E9-B1A5-78B7ACFD596E}" dt="2020-03-19T05:31:31.956" v="912" actId="20577"/>
          <ac:spMkLst>
            <pc:docMk/>
            <pc:sldMk cId="83368711" sldId="302"/>
            <ac:spMk id="2" creationId="{6F21AB1D-6378-0E43-842D-914DCF78BA39}"/>
          </ac:spMkLst>
        </pc:spChg>
        <pc:spChg chg="add del mod">
          <ac:chgData name="종현" userId="04821729-14ff-45e1-8ecf-fb9aa59cdb5f" providerId="ADAL" clId="{1F655491-CF6E-48E9-B1A5-78B7ACFD596E}" dt="2020-03-23T00:39:46.400" v="2354" actId="931"/>
          <ac:spMkLst>
            <pc:docMk/>
            <pc:sldMk cId="83368711" sldId="302"/>
            <ac:spMk id="4" creationId="{18414E8E-28A0-4D08-AC19-752D7D24C932}"/>
          </ac:spMkLst>
        </pc:spChg>
        <pc:spChg chg="add del mod">
          <ac:chgData name="종현" userId="04821729-14ff-45e1-8ecf-fb9aa59cdb5f" providerId="ADAL" clId="{1F655491-CF6E-48E9-B1A5-78B7ACFD596E}" dt="2020-03-20T02:34:23.213" v="1589" actId="931"/>
          <ac:spMkLst>
            <pc:docMk/>
            <pc:sldMk cId="83368711" sldId="302"/>
            <ac:spMk id="4" creationId="{E4AB462E-4468-4A9A-99FD-B1F27490A7AC}"/>
          </ac:spMkLst>
        </pc:spChg>
        <pc:spChg chg="mod">
          <ac:chgData name="종현" userId="04821729-14ff-45e1-8ecf-fb9aa59cdb5f" providerId="ADAL" clId="{1F655491-CF6E-48E9-B1A5-78B7ACFD596E}" dt="2020-03-24T02:41:02.509" v="2977" actId="20577"/>
          <ac:spMkLst>
            <pc:docMk/>
            <pc:sldMk cId="83368711" sldId="302"/>
            <ac:spMk id="5" creationId="{6AEF8B89-156C-494A-A5E2-816C11153226}"/>
          </ac:spMkLst>
        </pc:spChg>
        <pc:spChg chg="mod">
          <ac:chgData name="종현" userId="04821729-14ff-45e1-8ecf-fb9aa59cdb5f" providerId="ADAL" clId="{1F655491-CF6E-48E9-B1A5-78B7ACFD596E}" dt="2020-03-23T00:41:33.691" v="2378" actId="1076"/>
          <ac:spMkLst>
            <pc:docMk/>
            <pc:sldMk cId="83368711" sldId="302"/>
            <ac:spMk id="11" creationId="{CEEB7995-B7B5-AC49-942F-15832E70D40D}"/>
          </ac:spMkLst>
        </pc:spChg>
        <pc:spChg chg="add mod">
          <ac:chgData name="종현" userId="04821729-14ff-45e1-8ecf-fb9aa59cdb5f" providerId="ADAL" clId="{1F655491-CF6E-48E9-B1A5-78B7ACFD596E}" dt="2020-03-20T02:40:30.532" v="1640" actId="164"/>
          <ac:spMkLst>
            <pc:docMk/>
            <pc:sldMk cId="83368711" sldId="302"/>
            <ac:spMk id="13" creationId="{89E7F1B9-10B2-4E9F-AC54-0DFF3954C3FB}"/>
          </ac:spMkLst>
        </pc:spChg>
        <pc:spChg chg="mod">
          <ac:chgData name="종현" userId="04821729-14ff-45e1-8ecf-fb9aa59cdb5f" providerId="ADAL" clId="{1F655491-CF6E-48E9-B1A5-78B7ACFD596E}" dt="2020-03-23T00:41:37.339" v="2379" actId="1076"/>
          <ac:spMkLst>
            <pc:docMk/>
            <pc:sldMk cId="83368711" sldId="302"/>
            <ac:spMk id="18" creationId="{471A5426-2E33-174B-A6D2-F75DB59C8941}"/>
          </ac:spMkLst>
        </pc:spChg>
        <pc:spChg chg="mod">
          <ac:chgData name="종현" userId="04821729-14ff-45e1-8ecf-fb9aa59cdb5f" providerId="ADAL" clId="{1F655491-CF6E-48E9-B1A5-78B7ACFD596E}" dt="2020-03-23T00:41:07.018" v="2370" actId="1076"/>
          <ac:spMkLst>
            <pc:docMk/>
            <pc:sldMk cId="83368711" sldId="302"/>
            <ac:spMk id="19" creationId="{5FA360F6-78FC-5D4E-B550-5D505D8271E5}"/>
          </ac:spMkLst>
        </pc:spChg>
        <pc:grpChg chg="add mod">
          <ac:chgData name="종현" userId="04821729-14ff-45e1-8ecf-fb9aa59cdb5f" providerId="ADAL" clId="{1F655491-CF6E-48E9-B1A5-78B7ACFD596E}" dt="2020-03-23T00:40:56.659" v="2369" actId="1076"/>
          <ac:grpSpMkLst>
            <pc:docMk/>
            <pc:sldMk cId="83368711" sldId="302"/>
            <ac:grpSpMk id="14" creationId="{51D80B72-C89B-4A41-A53B-32AC6DC174FF}"/>
          </ac:grpSpMkLst>
        </pc:grpChg>
        <pc:grpChg chg="add mod">
          <ac:chgData name="종현" userId="04821729-14ff-45e1-8ecf-fb9aa59cdb5f" providerId="ADAL" clId="{1F655491-CF6E-48E9-B1A5-78B7ACFD596E}" dt="2020-03-20T02:41:21.585" v="1644" actId="1076"/>
          <ac:grpSpMkLst>
            <pc:docMk/>
            <pc:sldMk cId="83368711" sldId="302"/>
            <ac:grpSpMk id="15" creationId="{8DAA9747-9867-4943-9429-0DA118BED0A0}"/>
          </ac:grpSpMkLst>
        </pc:grpChg>
        <pc:picChg chg="del">
          <ac:chgData name="종현" userId="04821729-14ff-45e1-8ecf-fb9aa59cdb5f" providerId="ADAL" clId="{1F655491-CF6E-48E9-B1A5-78B7ACFD596E}" dt="2020-03-20T02:33:49.856" v="1588" actId="478"/>
          <ac:picMkLst>
            <pc:docMk/>
            <pc:sldMk cId="83368711" sldId="302"/>
            <ac:picMk id="7" creationId="{09D1C719-58A6-B741-9858-C565F7277B2E}"/>
          </ac:picMkLst>
        </pc:picChg>
        <pc:picChg chg="add mod ord modCrop">
          <ac:chgData name="종현" userId="04821729-14ff-45e1-8ecf-fb9aa59cdb5f" providerId="ADAL" clId="{1F655491-CF6E-48E9-B1A5-78B7ACFD596E}" dt="2020-03-23T00:40:50.076" v="2368" actId="167"/>
          <ac:picMkLst>
            <pc:docMk/>
            <pc:sldMk cId="83368711" sldId="302"/>
            <ac:picMk id="7" creationId="{84BC4BF1-3940-4D16-B996-C78A69D6533C}"/>
          </ac:picMkLst>
        </pc:picChg>
        <pc:picChg chg="add del mod modCrop">
          <ac:chgData name="종현" userId="04821729-14ff-45e1-8ecf-fb9aa59cdb5f" providerId="ADAL" clId="{1F655491-CF6E-48E9-B1A5-78B7ACFD596E}" dt="2020-03-23T00:38:57.249" v="2353" actId="478"/>
          <ac:picMkLst>
            <pc:docMk/>
            <pc:sldMk cId="83368711" sldId="302"/>
            <ac:picMk id="8" creationId="{C28FB7EF-B3C6-41D4-A3E8-FAFE44E2BE9F}"/>
          </ac:picMkLst>
        </pc:picChg>
        <pc:picChg chg="add mod modCrop">
          <ac:chgData name="종현" userId="04821729-14ff-45e1-8ecf-fb9aa59cdb5f" providerId="ADAL" clId="{1F655491-CF6E-48E9-B1A5-78B7ACFD596E}" dt="2020-03-20T02:36:05.937" v="1612" actId="1076"/>
          <ac:picMkLst>
            <pc:docMk/>
            <pc:sldMk cId="83368711" sldId="302"/>
            <ac:picMk id="10" creationId="{745FB124-805D-4A67-80CD-761FA7389ECD}"/>
          </ac:picMkLst>
        </pc:picChg>
        <pc:picChg chg="add mod">
          <ac:chgData name="종현" userId="04821729-14ff-45e1-8ecf-fb9aa59cdb5f" providerId="ADAL" clId="{1F655491-CF6E-48E9-B1A5-78B7ACFD596E}" dt="2020-03-20T02:40:30.532" v="1640" actId="164"/>
          <ac:picMkLst>
            <pc:docMk/>
            <pc:sldMk cId="83368711" sldId="302"/>
            <ac:picMk id="12" creationId="{D1B064EA-333D-4514-995D-6BE439D1CD4A}"/>
          </ac:picMkLst>
        </pc:picChg>
        <pc:cxnChg chg="add del mod">
          <ac:chgData name="종현" userId="04821729-14ff-45e1-8ecf-fb9aa59cdb5f" providerId="ADAL" clId="{1F655491-CF6E-48E9-B1A5-78B7ACFD596E}" dt="2020-03-20T02:41:48.449" v="1647" actId="11529"/>
          <ac:cxnSpMkLst>
            <pc:docMk/>
            <pc:sldMk cId="83368711" sldId="302"/>
            <ac:cxnSpMk id="19" creationId="{8B29A541-E0CC-4711-9E47-BF0BB291469A}"/>
          </ac:cxnSpMkLst>
        </pc:cxnChg>
        <pc:cxnChg chg="mod">
          <ac:chgData name="종현" userId="04821729-14ff-45e1-8ecf-fb9aa59cdb5f" providerId="ADAL" clId="{1F655491-CF6E-48E9-B1A5-78B7ACFD596E}" dt="2020-03-23T00:41:28.706" v="2377" actId="14100"/>
          <ac:cxnSpMkLst>
            <pc:docMk/>
            <pc:sldMk cId="83368711" sldId="302"/>
            <ac:cxnSpMk id="21" creationId="{CBAC9595-A6D1-4F4F-9CBA-278987C8CF4D}"/>
          </ac:cxnSpMkLst>
        </pc:cxnChg>
      </pc:sldChg>
      <pc:sldChg chg="addSp delSp modSp mod addCm delCm">
        <pc:chgData name="종현" userId="04821729-14ff-45e1-8ecf-fb9aa59cdb5f" providerId="ADAL" clId="{1F655491-CF6E-48E9-B1A5-78B7ACFD596E}" dt="2020-03-24T02:41:19.622" v="2980"/>
        <pc:sldMkLst>
          <pc:docMk/>
          <pc:sldMk cId="270984616" sldId="328"/>
        </pc:sldMkLst>
        <pc:spChg chg="mod">
          <ac:chgData name="종현" userId="04821729-14ff-45e1-8ecf-fb9aa59cdb5f" providerId="ADAL" clId="{1F655491-CF6E-48E9-B1A5-78B7ACFD596E}" dt="2020-03-23T03:01:55.320" v="2397" actId="20577"/>
          <ac:spMkLst>
            <pc:docMk/>
            <pc:sldMk cId="270984616" sldId="328"/>
            <ac:spMk id="2" creationId="{6F21AB1D-6378-0E43-842D-914DCF78BA39}"/>
          </ac:spMkLst>
        </pc:spChg>
        <pc:spChg chg="add mod">
          <ac:chgData name="종현" userId="04821729-14ff-45e1-8ecf-fb9aa59cdb5f" providerId="ADAL" clId="{1F655491-CF6E-48E9-B1A5-78B7ACFD596E}" dt="2020-03-24T02:41:19.622" v="2980"/>
          <ac:spMkLst>
            <pc:docMk/>
            <pc:sldMk cId="270984616" sldId="328"/>
            <ac:spMk id="3" creationId="{16A22895-7FFC-4BD6-B18A-13CCE4E2867E}"/>
          </ac:spMkLst>
        </pc:spChg>
        <pc:spChg chg="add del mod">
          <ac:chgData name="종현" userId="04821729-14ff-45e1-8ecf-fb9aa59cdb5f" providerId="ADAL" clId="{1F655491-CF6E-48E9-B1A5-78B7ACFD596E}" dt="2020-03-19T05:36:10.286" v="1079" actId="11529"/>
          <ac:spMkLst>
            <pc:docMk/>
            <pc:sldMk cId="270984616" sldId="328"/>
            <ac:spMk id="5" creationId="{E41F296E-E069-4EB8-A57C-6BF396868D82}"/>
          </ac:spMkLst>
        </pc:spChg>
        <pc:picChg chg="del mod">
          <ac:chgData name="종현" userId="04821729-14ff-45e1-8ecf-fb9aa59cdb5f" providerId="ADAL" clId="{1F655491-CF6E-48E9-B1A5-78B7ACFD596E}" dt="2020-03-19T05:38:59.076" v="1080" actId="478"/>
          <ac:picMkLst>
            <pc:docMk/>
            <pc:sldMk cId="270984616" sldId="328"/>
            <ac:picMk id="4" creationId="{E11B046A-811F-448A-84FE-28562BBCD3A8}"/>
          </ac:picMkLst>
        </pc:picChg>
        <pc:picChg chg="add mod modCrop">
          <ac:chgData name="종현" userId="04821729-14ff-45e1-8ecf-fb9aa59cdb5f" providerId="ADAL" clId="{1F655491-CF6E-48E9-B1A5-78B7ACFD596E}" dt="2020-03-19T05:39:46.636" v="1089" actId="1076"/>
          <ac:picMkLst>
            <pc:docMk/>
            <pc:sldMk cId="270984616" sldId="328"/>
            <ac:picMk id="7" creationId="{E2B22FE8-FF5C-4C3B-B63F-420529A7A7B2}"/>
          </ac:picMkLst>
        </pc:picChg>
        <pc:picChg chg="mod">
          <ac:chgData name="종현" userId="04821729-14ff-45e1-8ecf-fb9aa59cdb5f" providerId="ADAL" clId="{1F655491-CF6E-48E9-B1A5-78B7ACFD596E}" dt="2020-03-19T05:34:48.245" v="1066" actId="1076"/>
          <ac:picMkLst>
            <pc:docMk/>
            <pc:sldMk cId="270984616" sldId="328"/>
            <ac:picMk id="10" creationId="{7E323D8A-0987-4EB3-AF34-F03AE1448FE0}"/>
          </ac:picMkLst>
        </pc:picChg>
      </pc:sldChg>
      <pc:sldChg chg="modSp mod">
        <pc:chgData name="종현" userId="04821729-14ff-45e1-8ecf-fb9aa59cdb5f" providerId="ADAL" clId="{1F655491-CF6E-48E9-B1A5-78B7ACFD596E}" dt="2020-03-20T02:46:06.217" v="1735" actId="20577"/>
        <pc:sldMkLst>
          <pc:docMk/>
          <pc:sldMk cId="104801002" sldId="329"/>
        </pc:sldMkLst>
        <pc:spChg chg="mod">
          <ac:chgData name="종현" userId="04821729-14ff-45e1-8ecf-fb9aa59cdb5f" providerId="ADAL" clId="{1F655491-CF6E-48E9-B1A5-78B7ACFD596E}" dt="2020-03-20T02:46:06.217" v="1735" actId="20577"/>
          <ac:spMkLst>
            <pc:docMk/>
            <pc:sldMk cId="104801002" sldId="329"/>
            <ac:spMk id="2" creationId="{6F21AB1D-6378-0E43-842D-914DCF78BA39}"/>
          </ac:spMkLst>
        </pc:spChg>
      </pc:sldChg>
      <pc:sldChg chg="addSp modSp add mod">
        <pc:chgData name="종현" userId="04821729-14ff-45e1-8ecf-fb9aa59cdb5f" providerId="ADAL" clId="{1F655491-CF6E-48E9-B1A5-78B7ACFD596E}" dt="2020-03-24T03:00:33.498" v="2982"/>
        <pc:sldMkLst>
          <pc:docMk/>
          <pc:sldMk cId="1224852533" sldId="332"/>
        </pc:sldMkLst>
        <pc:spChg chg="mod">
          <ac:chgData name="종현" userId="04821729-14ff-45e1-8ecf-fb9aa59cdb5f" providerId="ADAL" clId="{1F655491-CF6E-48E9-B1A5-78B7ACFD596E}" dt="2020-03-20T02:45:30.016" v="1732" actId="1076"/>
          <ac:spMkLst>
            <pc:docMk/>
            <pc:sldMk cId="1224852533" sldId="332"/>
            <ac:spMk id="2" creationId="{2F97D960-E5A7-4D13-AB83-7DCFEA641AE8}"/>
          </ac:spMkLst>
        </pc:spChg>
        <pc:spChg chg="mod">
          <ac:chgData name="종현" userId="04821729-14ff-45e1-8ecf-fb9aa59cdb5f" providerId="ADAL" clId="{1F655491-CF6E-48E9-B1A5-78B7ACFD596E}" dt="2020-03-20T06:24:12.694" v="1798" actId="20577"/>
          <ac:spMkLst>
            <pc:docMk/>
            <pc:sldMk cId="1224852533" sldId="332"/>
            <ac:spMk id="3" creationId="{550D5331-67FB-4F55-A307-45FCB10F87A8}"/>
          </ac:spMkLst>
        </pc:spChg>
        <pc:picChg chg="add mod modCrop">
          <ac:chgData name="종현" userId="04821729-14ff-45e1-8ecf-fb9aa59cdb5f" providerId="ADAL" clId="{1F655491-CF6E-48E9-B1A5-78B7ACFD596E}" dt="2020-03-24T03:00:33.498" v="2982"/>
          <ac:picMkLst>
            <pc:docMk/>
            <pc:sldMk cId="1224852533" sldId="332"/>
            <ac:picMk id="4" creationId="{A3F860C9-3B4D-49B1-A8F1-8C7A859CEF2E}"/>
          </ac:picMkLst>
        </pc:picChg>
      </pc:sldChg>
      <pc:sldChg chg="addSp delSp modSp mod ord">
        <pc:chgData name="종현" userId="04821729-14ff-45e1-8ecf-fb9aa59cdb5f" providerId="ADAL" clId="{1F655491-CF6E-48E9-B1A5-78B7ACFD596E}" dt="2020-03-24T03:00:01.507" v="2981"/>
        <pc:sldMkLst>
          <pc:docMk/>
          <pc:sldMk cId="3711416152" sldId="333"/>
        </pc:sldMkLst>
        <pc:spChg chg="mod">
          <ac:chgData name="종현" userId="04821729-14ff-45e1-8ecf-fb9aa59cdb5f" providerId="ADAL" clId="{1F655491-CF6E-48E9-B1A5-78B7ACFD596E}" dt="2020-03-19T05:40:48.204" v="1092" actId="1076"/>
          <ac:spMkLst>
            <pc:docMk/>
            <pc:sldMk cId="3711416152" sldId="333"/>
            <ac:spMk id="2" creationId="{2F97D960-E5A7-4D13-AB83-7DCFEA641AE8}"/>
          </ac:spMkLst>
        </pc:spChg>
        <pc:spChg chg="mod">
          <ac:chgData name="종현" userId="04821729-14ff-45e1-8ecf-fb9aa59cdb5f" providerId="ADAL" clId="{1F655491-CF6E-48E9-B1A5-78B7ACFD596E}" dt="2020-03-20T08:15:15.144" v="2157" actId="20577"/>
          <ac:spMkLst>
            <pc:docMk/>
            <pc:sldMk cId="3711416152" sldId="333"/>
            <ac:spMk id="3" creationId="{550D5331-67FB-4F55-A307-45FCB10F87A8}"/>
          </ac:spMkLst>
        </pc:spChg>
        <pc:picChg chg="add del mod modCrop">
          <ac:chgData name="종현" userId="04821729-14ff-45e1-8ecf-fb9aa59cdb5f" providerId="ADAL" clId="{1F655491-CF6E-48E9-B1A5-78B7ACFD596E}" dt="2020-03-13T07:45:06.651" v="697" actId="478"/>
          <ac:picMkLst>
            <pc:docMk/>
            <pc:sldMk cId="3711416152" sldId="333"/>
            <ac:picMk id="5" creationId="{B29A45B7-3C43-4B1D-AECA-E16593BC2AB6}"/>
          </ac:picMkLst>
        </pc:picChg>
        <pc:picChg chg="add del mod modCrop">
          <ac:chgData name="종현" userId="04821729-14ff-45e1-8ecf-fb9aa59cdb5f" providerId="ADAL" clId="{1F655491-CF6E-48E9-B1A5-78B7ACFD596E}" dt="2020-03-13T07:47:18.722" v="709"/>
          <ac:picMkLst>
            <pc:docMk/>
            <pc:sldMk cId="3711416152" sldId="333"/>
            <ac:picMk id="7" creationId="{9665C0A2-F95A-46AB-83AB-3E212E89CE97}"/>
          </ac:picMkLst>
        </pc:picChg>
        <pc:picChg chg="add del mod">
          <ac:chgData name="종현" userId="04821729-14ff-45e1-8ecf-fb9aa59cdb5f" providerId="ADAL" clId="{1F655491-CF6E-48E9-B1A5-78B7ACFD596E}" dt="2020-03-13T07:47:49.859" v="718"/>
          <ac:picMkLst>
            <pc:docMk/>
            <pc:sldMk cId="3711416152" sldId="333"/>
            <ac:picMk id="9" creationId="{7934725A-18DD-4C51-B913-E62964E6657C}"/>
          </ac:picMkLst>
        </pc:picChg>
        <pc:picChg chg="add mod modCrop">
          <ac:chgData name="종현" userId="04821729-14ff-45e1-8ecf-fb9aa59cdb5f" providerId="ADAL" clId="{1F655491-CF6E-48E9-B1A5-78B7ACFD596E}" dt="2020-03-24T03:00:01.507" v="2981"/>
          <ac:picMkLst>
            <pc:docMk/>
            <pc:sldMk cId="3711416152" sldId="333"/>
            <ac:picMk id="11" creationId="{C6D3A600-9DB9-4AE9-8708-D223FD699186}"/>
          </ac:picMkLst>
        </pc:picChg>
      </pc:sldChg>
      <pc:sldChg chg="modSp add mod ord">
        <pc:chgData name="종현" userId="04821729-14ff-45e1-8ecf-fb9aa59cdb5f" providerId="ADAL" clId="{1F655491-CF6E-48E9-B1A5-78B7ACFD596E}" dt="2020-03-20T07:48:39.319" v="2093"/>
        <pc:sldMkLst>
          <pc:docMk/>
          <pc:sldMk cId="2117224059" sldId="334"/>
        </pc:sldMkLst>
        <pc:spChg chg="mod">
          <ac:chgData name="종현" userId="04821729-14ff-45e1-8ecf-fb9aa59cdb5f" providerId="ADAL" clId="{1F655491-CF6E-48E9-B1A5-78B7ACFD596E}" dt="2020-03-13T07:20:16.807" v="189"/>
          <ac:spMkLst>
            <pc:docMk/>
            <pc:sldMk cId="2117224059" sldId="334"/>
            <ac:spMk id="2" creationId="{DCA40561-030B-4B67-81FE-CBA8E0502753}"/>
          </ac:spMkLst>
        </pc:spChg>
        <pc:spChg chg="mod">
          <ac:chgData name="종현" userId="04821729-14ff-45e1-8ecf-fb9aa59cdb5f" providerId="ADAL" clId="{1F655491-CF6E-48E9-B1A5-78B7ACFD596E}" dt="2020-03-13T08:05:07.558" v="745" actId="27636"/>
          <ac:spMkLst>
            <pc:docMk/>
            <pc:sldMk cId="2117224059" sldId="334"/>
            <ac:spMk id="3" creationId="{4272984E-37CC-4670-8C3E-28091E83F5DF}"/>
          </ac:spMkLst>
        </pc:spChg>
      </pc:sldChg>
      <pc:sldChg chg="addSp modSp add mod ord">
        <pc:chgData name="종현" userId="04821729-14ff-45e1-8ecf-fb9aa59cdb5f" providerId="ADAL" clId="{1F655491-CF6E-48E9-B1A5-78B7ACFD596E}" dt="2020-03-20T08:14:06.222" v="2139" actId="20577"/>
        <pc:sldMkLst>
          <pc:docMk/>
          <pc:sldMk cId="4223434304" sldId="335"/>
        </pc:sldMkLst>
        <pc:spChg chg="mod">
          <ac:chgData name="종현" userId="04821729-14ff-45e1-8ecf-fb9aa59cdb5f" providerId="ADAL" clId="{1F655491-CF6E-48E9-B1A5-78B7ACFD596E}" dt="2020-03-20T08:13:22.975" v="2129" actId="1076"/>
          <ac:spMkLst>
            <pc:docMk/>
            <pc:sldMk cId="4223434304" sldId="335"/>
            <ac:spMk id="2" creationId="{2F97D960-E5A7-4D13-AB83-7DCFEA641AE8}"/>
          </ac:spMkLst>
        </pc:spChg>
        <pc:spChg chg="mod">
          <ac:chgData name="종현" userId="04821729-14ff-45e1-8ecf-fb9aa59cdb5f" providerId="ADAL" clId="{1F655491-CF6E-48E9-B1A5-78B7ACFD596E}" dt="2020-03-20T08:14:06.222" v="2139" actId="20577"/>
          <ac:spMkLst>
            <pc:docMk/>
            <pc:sldMk cId="4223434304" sldId="335"/>
            <ac:spMk id="3" creationId="{550D5331-67FB-4F55-A307-45FCB10F87A8}"/>
          </ac:spMkLst>
        </pc:spChg>
        <pc:picChg chg="add mod modCrop">
          <ac:chgData name="종현" userId="04821729-14ff-45e1-8ecf-fb9aa59cdb5f" providerId="ADAL" clId="{1F655491-CF6E-48E9-B1A5-78B7ACFD596E}" dt="2020-03-19T06:39:24.706" v="1221" actId="1076"/>
          <ac:picMkLst>
            <pc:docMk/>
            <pc:sldMk cId="4223434304" sldId="335"/>
            <ac:picMk id="4" creationId="{568A0FEA-1EB4-4FDE-AD02-5EA6EC282777}"/>
          </ac:picMkLst>
        </pc:picChg>
      </pc:sldChg>
      <pc:sldChg chg="modSp add mod">
        <pc:chgData name="종현" userId="04821729-14ff-45e1-8ecf-fb9aa59cdb5f" providerId="ADAL" clId="{1F655491-CF6E-48E9-B1A5-78B7ACFD596E}" dt="2020-03-20T09:31:14.550" v="2220"/>
        <pc:sldMkLst>
          <pc:docMk/>
          <pc:sldMk cId="2226411483" sldId="336"/>
        </pc:sldMkLst>
        <pc:spChg chg="mod">
          <ac:chgData name="종현" userId="04821729-14ff-45e1-8ecf-fb9aa59cdb5f" providerId="ADAL" clId="{1F655491-CF6E-48E9-B1A5-78B7ACFD596E}" dt="2020-03-19T05:23:01.853" v="766" actId="20577"/>
          <ac:spMkLst>
            <pc:docMk/>
            <pc:sldMk cId="2226411483" sldId="336"/>
            <ac:spMk id="2" creationId="{6F21AB1D-6378-0E43-842D-914DCF78BA39}"/>
          </ac:spMkLst>
        </pc:spChg>
        <pc:spChg chg="mod">
          <ac:chgData name="종현" userId="04821729-14ff-45e1-8ecf-fb9aa59cdb5f" providerId="ADAL" clId="{1F655491-CF6E-48E9-B1A5-78B7ACFD596E}" dt="2020-03-20T09:31:14.550" v="2220"/>
          <ac:spMkLst>
            <pc:docMk/>
            <pc:sldMk cId="2226411483" sldId="336"/>
            <ac:spMk id="3" creationId="{BB7ACDE9-E1AA-7940-BA3C-728B1761E221}"/>
          </ac:spMkLst>
        </pc:spChg>
      </pc:sldChg>
      <pc:sldChg chg="modSp add del mod ord">
        <pc:chgData name="종현" userId="04821729-14ff-45e1-8ecf-fb9aa59cdb5f" providerId="ADAL" clId="{1F655491-CF6E-48E9-B1A5-78B7ACFD596E}" dt="2020-03-19T06:55:34.975" v="1416" actId="2696"/>
        <pc:sldMkLst>
          <pc:docMk/>
          <pc:sldMk cId="3047377346" sldId="337"/>
        </pc:sldMkLst>
        <pc:spChg chg="mod">
          <ac:chgData name="종현" userId="04821729-14ff-45e1-8ecf-fb9aa59cdb5f" providerId="ADAL" clId="{1F655491-CF6E-48E9-B1A5-78B7ACFD596E}" dt="2020-03-19T06:55:25.172" v="1415" actId="20577"/>
          <ac:spMkLst>
            <pc:docMk/>
            <pc:sldMk cId="3047377346" sldId="337"/>
            <ac:spMk id="3" creationId="{35772FEC-57BF-43A0-9A01-6D1ABBAFDE3B}"/>
          </ac:spMkLst>
        </pc:spChg>
      </pc:sldChg>
      <pc:sldChg chg="addSp delSp modSp add mod">
        <pc:chgData name="종현" userId="04821729-14ff-45e1-8ecf-fb9aa59cdb5f" providerId="ADAL" clId="{1F655491-CF6E-48E9-B1A5-78B7ACFD596E}" dt="2020-03-20T07:00:57.650" v="1856" actId="1076"/>
        <pc:sldMkLst>
          <pc:docMk/>
          <pc:sldMk cId="3482391253" sldId="337"/>
        </pc:sldMkLst>
        <pc:spChg chg="mod">
          <ac:chgData name="종현" userId="04821729-14ff-45e1-8ecf-fb9aa59cdb5f" providerId="ADAL" clId="{1F655491-CF6E-48E9-B1A5-78B7ACFD596E}" dt="2020-03-20T06:59:36.403" v="1844" actId="20577"/>
          <ac:spMkLst>
            <pc:docMk/>
            <pc:sldMk cId="3482391253" sldId="337"/>
            <ac:spMk id="2" creationId="{2F97D960-E5A7-4D13-AB83-7DCFEA641AE8}"/>
          </ac:spMkLst>
        </pc:spChg>
        <pc:spChg chg="del mod">
          <ac:chgData name="종현" userId="04821729-14ff-45e1-8ecf-fb9aa59cdb5f" providerId="ADAL" clId="{1F655491-CF6E-48E9-B1A5-78B7ACFD596E}" dt="2020-03-20T07:00:23.216" v="1847" actId="931"/>
          <ac:spMkLst>
            <pc:docMk/>
            <pc:sldMk cId="3482391253" sldId="337"/>
            <ac:spMk id="3" creationId="{550D5331-67FB-4F55-A307-45FCB10F87A8}"/>
          </ac:spMkLst>
        </pc:spChg>
        <pc:picChg chg="del">
          <ac:chgData name="종현" userId="04821729-14ff-45e1-8ecf-fb9aa59cdb5f" providerId="ADAL" clId="{1F655491-CF6E-48E9-B1A5-78B7ACFD596E}" dt="2020-03-20T06:59:41.594" v="1845" actId="478"/>
          <ac:picMkLst>
            <pc:docMk/>
            <pc:sldMk cId="3482391253" sldId="337"/>
            <ac:picMk id="4" creationId="{A3F860C9-3B4D-49B1-A8F1-8C7A859CEF2E}"/>
          </ac:picMkLst>
        </pc:picChg>
        <pc:picChg chg="add mod modCrop">
          <ac:chgData name="종현" userId="04821729-14ff-45e1-8ecf-fb9aa59cdb5f" providerId="ADAL" clId="{1F655491-CF6E-48E9-B1A5-78B7ACFD596E}" dt="2020-03-20T07:00:57.650" v="1856" actId="1076"/>
          <ac:picMkLst>
            <pc:docMk/>
            <pc:sldMk cId="3482391253" sldId="337"/>
            <ac:picMk id="6" creationId="{73B0BB4A-9B8F-4DAA-BD2F-9C4F8F3F1321}"/>
          </ac:picMkLst>
        </pc:picChg>
      </pc:sldChg>
      <pc:sldChg chg="addSp delSp modSp add mod">
        <pc:chgData name="종현" userId="04821729-14ff-45e1-8ecf-fb9aa59cdb5f" providerId="ADAL" clId="{1F655491-CF6E-48E9-B1A5-78B7ACFD596E}" dt="2020-03-20T07:20:32.413" v="1894" actId="20577"/>
        <pc:sldMkLst>
          <pc:docMk/>
          <pc:sldMk cId="1368760316" sldId="338"/>
        </pc:sldMkLst>
        <pc:spChg chg="mod">
          <ac:chgData name="종현" userId="04821729-14ff-45e1-8ecf-fb9aa59cdb5f" providerId="ADAL" clId="{1F655491-CF6E-48E9-B1A5-78B7ACFD596E}" dt="2020-03-20T07:20:32.413" v="1894" actId="20577"/>
          <ac:spMkLst>
            <pc:docMk/>
            <pc:sldMk cId="1368760316" sldId="338"/>
            <ac:spMk id="2" creationId="{2F97D960-E5A7-4D13-AB83-7DCFEA641AE8}"/>
          </ac:spMkLst>
        </pc:spChg>
        <pc:spChg chg="del">
          <ac:chgData name="종현" userId="04821729-14ff-45e1-8ecf-fb9aa59cdb5f" providerId="ADAL" clId="{1F655491-CF6E-48E9-B1A5-78B7ACFD596E}" dt="2020-03-20T07:19:25.197" v="1877" actId="478"/>
          <ac:spMkLst>
            <pc:docMk/>
            <pc:sldMk cId="1368760316" sldId="338"/>
            <ac:spMk id="3" creationId="{550D5331-67FB-4F55-A307-45FCB10F87A8}"/>
          </ac:spMkLst>
        </pc:spChg>
        <pc:spChg chg="add del mod">
          <ac:chgData name="종현" userId="04821729-14ff-45e1-8ecf-fb9aa59cdb5f" providerId="ADAL" clId="{1F655491-CF6E-48E9-B1A5-78B7ACFD596E}" dt="2020-03-20T07:19:37.800" v="1879" actId="931"/>
          <ac:spMkLst>
            <pc:docMk/>
            <pc:sldMk cId="1368760316" sldId="338"/>
            <ac:spMk id="6" creationId="{C2B2E229-59D7-4656-ABF5-D01914B881CD}"/>
          </ac:spMkLst>
        </pc:spChg>
        <pc:picChg chg="del">
          <ac:chgData name="종현" userId="04821729-14ff-45e1-8ecf-fb9aa59cdb5f" providerId="ADAL" clId="{1F655491-CF6E-48E9-B1A5-78B7ACFD596E}" dt="2020-03-20T07:19:30.231" v="1878" actId="478"/>
          <ac:picMkLst>
            <pc:docMk/>
            <pc:sldMk cId="1368760316" sldId="338"/>
            <ac:picMk id="4" creationId="{568A0FEA-1EB4-4FDE-AD02-5EA6EC282777}"/>
          </ac:picMkLst>
        </pc:picChg>
        <pc:picChg chg="add mod modCrop">
          <ac:chgData name="종현" userId="04821729-14ff-45e1-8ecf-fb9aa59cdb5f" providerId="ADAL" clId="{1F655491-CF6E-48E9-B1A5-78B7ACFD596E}" dt="2020-03-20T07:20:11.383" v="1888" actId="1076"/>
          <ac:picMkLst>
            <pc:docMk/>
            <pc:sldMk cId="1368760316" sldId="338"/>
            <ac:picMk id="8" creationId="{EF738A57-E509-4823-A007-E9E823078022}"/>
          </ac:picMkLst>
        </pc:picChg>
      </pc:sldChg>
      <pc:sldChg chg="addSp delSp modSp add mod ord">
        <pc:chgData name="종현" userId="04821729-14ff-45e1-8ecf-fb9aa59cdb5f" providerId="ADAL" clId="{1F655491-CF6E-48E9-B1A5-78B7ACFD596E}" dt="2020-03-20T07:33:17.422" v="1960" actId="1076"/>
        <pc:sldMkLst>
          <pc:docMk/>
          <pc:sldMk cId="1069778376" sldId="339"/>
        </pc:sldMkLst>
        <pc:spChg chg="mod">
          <ac:chgData name="종현" userId="04821729-14ff-45e1-8ecf-fb9aa59cdb5f" providerId="ADAL" clId="{1F655491-CF6E-48E9-B1A5-78B7ACFD596E}" dt="2020-03-20T07:20:38.271" v="1897" actId="20577"/>
          <ac:spMkLst>
            <pc:docMk/>
            <pc:sldMk cId="1069778376" sldId="339"/>
            <ac:spMk id="2" creationId="{2F97D960-E5A7-4D13-AB83-7DCFEA641AE8}"/>
          </ac:spMkLst>
        </pc:spChg>
        <pc:spChg chg="add del mod">
          <ac:chgData name="종현" userId="04821729-14ff-45e1-8ecf-fb9aa59cdb5f" providerId="ADAL" clId="{1F655491-CF6E-48E9-B1A5-78B7ACFD596E}" dt="2020-03-20T07:30:36.958" v="1899" actId="931"/>
          <ac:spMkLst>
            <pc:docMk/>
            <pc:sldMk cId="1069778376" sldId="339"/>
            <ac:spMk id="4" creationId="{2A33F021-7C59-4C8D-B29E-FD37FA4CCAEA}"/>
          </ac:spMkLst>
        </pc:spChg>
        <pc:spChg chg="add mod">
          <ac:chgData name="종현" userId="04821729-14ff-45e1-8ecf-fb9aa59cdb5f" providerId="ADAL" clId="{1F655491-CF6E-48E9-B1A5-78B7ACFD596E}" dt="2020-03-20T07:33:14.182" v="1959" actId="2710"/>
          <ac:spMkLst>
            <pc:docMk/>
            <pc:sldMk cId="1069778376" sldId="339"/>
            <ac:spMk id="7" creationId="{E990CD68-6C61-4777-8A49-0E5A3C89B042}"/>
          </ac:spMkLst>
        </pc:spChg>
        <pc:picChg chg="add mod modCrop">
          <ac:chgData name="종현" userId="04821729-14ff-45e1-8ecf-fb9aa59cdb5f" providerId="ADAL" clId="{1F655491-CF6E-48E9-B1A5-78B7ACFD596E}" dt="2020-03-20T07:33:17.422" v="1960" actId="1076"/>
          <ac:picMkLst>
            <pc:docMk/>
            <pc:sldMk cId="1069778376" sldId="339"/>
            <ac:picMk id="6" creationId="{52C64270-C092-4E57-9A87-F1B9338B0D65}"/>
          </ac:picMkLst>
        </pc:picChg>
        <pc:picChg chg="del">
          <ac:chgData name="종현" userId="04821729-14ff-45e1-8ecf-fb9aa59cdb5f" providerId="ADAL" clId="{1F655491-CF6E-48E9-B1A5-78B7ACFD596E}" dt="2020-03-20T07:20:41.154" v="1898" actId="478"/>
          <ac:picMkLst>
            <pc:docMk/>
            <pc:sldMk cId="1069778376" sldId="339"/>
            <ac:picMk id="8" creationId="{EF738A57-E509-4823-A007-E9E823078022}"/>
          </ac:picMkLst>
        </pc:picChg>
      </pc:sldChg>
      <pc:sldChg chg="addSp delSp modSp add mod">
        <pc:chgData name="종현" userId="04821729-14ff-45e1-8ecf-fb9aa59cdb5f" providerId="ADAL" clId="{1F655491-CF6E-48E9-B1A5-78B7ACFD596E}" dt="2020-03-20T09:42:07.910" v="2348" actId="1076"/>
        <pc:sldMkLst>
          <pc:docMk/>
          <pc:sldMk cId="2000571257" sldId="340"/>
        </pc:sldMkLst>
        <pc:spChg chg="mod">
          <ac:chgData name="종현" userId="04821729-14ff-45e1-8ecf-fb9aa59cdb5f" providerId="ADAL" clId="{1F655491-CF6E-48E9-B1A5-78B7ACFD596E}" dt="2020-03-20T09:34:30.517" v="2240" actId="404"/>
          <ac:spMkLst>
            <pc:docMk/>
            <pc:sldMk cId="2000571257" sldId="340"/>
            <ac:spMk id="2" creationId="{38E9294D-3DBF-4E28-B40F-F6017765A5A7}"/>
          </ac:spMkLst>
        </pc:spChg>
        <pc:spChg chg="del">
          <ac:chgData name="종현" userId="04821729-14ff-45e1-8ecf-fb9aa59cdb5f" providerId="ADAL" clId="{1F655491-CF6E-48E9-B1A5-78B7ACFD596E}" dt="2020-03-20T07:38:43.101" v="1965" actId="931"/>
          <ac:spMkLst>
            <pc:docMk/>
            <pc:sldMk cId="2000571257" sldId="340"/>
            <ac:spMk id="3" creationId="{A6E5AF60-9198-4916-9BF7-E0D5B4703D0C}"/>
          </ac:spMkLst>
        </pc:spChg>
        <pc:spChg chg="add del mod">
          <ac:chgData name="종현" userId="04821729-14ff-45e1-8ecf-fb9aa59cdb5f" providerId="ADAL" clId="{1F655491-CF6E-48E9-B1A5-78B7ACFD596E}" dt="2020-03-20T07:42:07.282" v="1967" actId="931"/>
          <ac:spMkLst>
            <pc:docMk/>
            <pc:sldMk cId="2000571257" sldId="340"/>
            <ac:spMk id="7" creationId="{EF1B0060-4A17-49A3-B55A-09A60ECC6659}"/>
          </ac:spMkLst>
        </pc:spChg>
        <pc:spChg chg="add del mod">
          <ac:chgData name="종현" userId="04821729-14ff-45e1-8ecf-fb9aa59cdb5f" providerId="ADAL" clId="{1F655491-CF6E-48E9-B1A5-78B7ACFD596E}" dt="2020-03-20T07:44:18.629" v="2005" actId="931"/>
          <ac:spMkLst>
            <pc:docMk/>
            <pc:sldMk cId="2000571257" sldId="340"/>
            <ac:spMk id="13" creationId="{C5DE2E07-02A9-46E7-91F7-24A046087D22}"/>
          </ac:spMkLst>
        </pc:spChg>
        <pc:spChg chg="add del mod">
          <ac:chgData name="종현" userId="04821729-14ff-45e1-8ecf-fb9aa59cdb5f" providerId="ADAL" clId="{1F655491-CF6E-48E9-B1A5-78B7ACFD596E}" dt="2020-03-20T09:33:40.068" v="2229" actId="478"/>
          <ac:spMkLst>
            <pc:docMk/>
            <pc:sldMk cId="2000571257" sldId="340"/>
            <ac:spMk id="20" creationId="{B4953216-78C3-4A95-8C1B-31EED7D8F066}"/>
          </ac:spMkLst>
        </pc:spChg>
        <pc:spChg chg="add mod">
          <ac:chgData name="종현" userId="04821729-14ff-45e1-8ecf-fb9aa59cdb5f" providerId="ADAL" clId="{1F655491-CF6E-48E9-B1A5-78B7ACFD596E}" dt="2020-03-20T09:40:56.221" v="2342" actId="20577"/>
          <ac:spMkLst>
            <pc:docMk/>
            <pc:sldMk cId="2000571257" sldId="340"/>
            <ac:spMk id="21" creationId="{C3B55B2C-3E85-409A-9551-283A2CF8A9B5}"/>
          </ac:spMkLst>
        </pc:spChg>
        <pc:picChg chg="add del mod">
          <ac:chgData name="종현" userId="04821729-14ff-45e1-8ecf-fb9aa59cdb5f" providerId="ADAL" clId="{1F655491-CF6E-48E9-B1A5-78B7ACFD596E}" dt="2020-03-20T07:39:43.649" v="1966" actId="478"/>
          <ac:picMkLst>
            <pc:docMk/>
            <pc:sldMk cId="2000571257" sldId="340"/>
            <ac:picMk id="5" creationId="{40883575-0283-4390-BC2F-F2D8D0D95D2F}"/>
          </ac:picMkLst>
        </pc:picChg>
        <pc:picChg chg="add del mod">
          <ac:chgData name="종현" userId="04821729-14ff-45e1-8ecf-fb9aa59cdb5f" providerId="ADAL" clId="{1F655491-CF6E-48E9-B1A5-78B7ACFD596E}" dt="2020-03-20T07:44:09.241" v="2004" actId="478"/>
          <ac:picMkLst>
            <pc:docMk/>
            <pc:sldMk cId="2000571257" sldId="340"/>
            <ac:picMk id="9" creationId="{C99EB5A7-809E-4DBB-9031-3F315A5A887A}"/>
          </ac:picMkLst>
        </pc:picChg>
        <pc:picChg chg="add del mod">
          <ac:chgData name="종현" userId="04821729-14ff-45e1-8ecf-fb9aa59cdb5f" providerId="ADAL" clId="{1F655491-CF6E-48E9-B1A5-78B7ACFD596E}" dt="2020-03-20T07:44:32.084" v="2010" actId="478"/>
          <ac:picMkLst>
            <pc:docMk/>
            <pc:sldMk cId="2000571257" sldId="340"/>
            <ac:picMk id="11" creationId="{821F40AE-B2A6-4286-8235-6A9FBD00AA31}"/>
          </ac:picMkLst>
        </pc:picChg>
        <pc:picChg chg="add del mod modCrop">
          <ac:chgData name="종현" userId="04821729-14ff-45e1-8ecf-fb9aa59cdb5f" providerId="ADAL" clId="{1F655491-CF6E-48E9-B1A5-78B7ACFD596E}" dt="2020-03-20T09:33:21.635" v="2225" actId="478"/>
          <ac:picMkLst>
            <pc:docMk/>
            <pc:sldMk cId="2000571257" sldId="340"/>
            <ac:picMk id="15" creationId="{4EEAE1ED-8F47-4435-8384-06728C823F47}"/>
          </ac:picMkLst>
        </pc:picChg>
        <pc:picChg chg="add mod modCrop">
          <ac:chgData name="종현" userId="04821729-14ff-45e1-8ecf-fb9aa59cdb5f" providerId="ADAL" clId="{1F655491-CF6E-48E9-B1A5-78B7ACFD596E}" dt="2020-03-20T09:40:35.861" v="2339" actId="1076"/>
          <ac:picMkLst>
            <pc:docMk/>
            <pc:sldMk cId="2000571257" sldId="340"/>
            <ac:picMk id="16" creationId="{F8B931B1-F6AF-4CDD-9946-BF480877D388}"/>
          </ac:picMkLst>
        </pc:picChg>
        <pc:picChg chg="add mod">
          <ac:chgData name="종현" userId="04821729-14ff-45e1-8ecf-fb9aa59cdb5f" providerId="ADAL" clId="{1F655491-CF6E-48E9-B1A5-78B7ACFD596E}" dt="2020-03-20T09:39:50.119" v="2325" actId="1076"/>
          <ac:picMkLst>
            <pc:docMk/>
            <pc:sldMk cId="2000571257" sldId="340"/>
            <ac:picMk id="18" creationId="{0594AA7B-C12F-420C-9A31-272A057F74DF}"/>
          </ac:picMkLst>
        </pc:picChg>
        <pc:picChg chg="add del mod">
          <ac:chgData name="종현" userId="04821729-14ff-45e1-8ecf-fb9aa59cdb5f" providerId="ADAL" clId="{1F655491-CF6E-48E9-B1A5-78B7ACFD596E}" dt="2020-03-20T09:41:33.241" v="2343" actId="478"/>
          <ac:picMkLst>
            <pc:docMk/>
            <pc:sldMk cId="2000571257" sldId="340"/>
            <ac:picMk id="22" creationId="{D0EE4436-F389-4F10-9DB1-5AF42E44C974}"/>
          </ac:picMkLst>
        </pc:picChg>
        <pc:picChg chg="add del mod">
          <ac:chgData name="종현" userId="04821729-14ff-45e1-8ecf-fb9aa59cdb5f" providerId="ADAL" clId="{1F655491-CF6E-48E9-B1A5-78B7ACFD596E}" dt="2020-03-20T09:41:44.783" v="2346" actId="478"/>
          <ac:picMkLst>
            <pc:docMk/>
            <pc:sldMk cId="2000571257" sldId="340"/>
            <ac:picMk id="23" creationId="{133F705D-515A-40D1-AB9B-00758F706BFB}"/>
          </ac:picMkLst>
        </pc:picChg>
        <pc:picChg chg="add mod">
          <ac:chgData name="종현" userId="04821729-14ff-45e1-8ecf-fb9aa59cdb5f" providerId="ADAL" clId="{1F655491-CF6E-48E9-B1A5-78B7ACFD596E}" dt="2020-03-20T09:42:07.910" v="2348" actId="1076"/>
          <ac:picMkLst>
            <pc:docMk/>
            <pc:sldMk cId="2000571257" sldId="340"/>
            <ac:picMk id="24" creationId="{647B8426-DD28-4C47-A9F9-EB480650CFBC}"/>
          </ac:picMkLst>
        </pc:picChg>
      </pc:sldChg>
      <pc:sldChg chg="addSp delSp modSp add mod">
        <pc:chgData name="종현" userId="04821729-14ff-45e1-8ecf-fb9aa59cdb5f" providerId="ADAL" clId="{1F655491-CF6E-48E9-B1A5-78B7ACFD596E}" dt="2020-03-20T07:48:08.205" v="2091" actId="1076"/>
        <pc:sldMkLst>
          <pc:docMk/>
          <pc:sldMk cId="2557715788" sldId="341"/>
        </pc:sldMkLst>
        <pc:spChg chg="mod">
          <ac:chgData name="종현" userId="04821729-14ff-45e1-8ecf-fb9aa59cdb5f" providerId="ADAL" clId="{1F655491-CF6E-48E9-B1A5-78B7ACFD596E}" dt="2020-03-20T07:47:51.613" v="2087" actId="6549"/>
          <ac:spMkLst>
            <pc:docMk/>
            <pc:sldMk cId="2557715788" sldId="341"/>
            <ac:spMk id="2" creationId="{38E9294D-3DBF-4E28-B40F-F6017765A5A7}"/>
          </ac:spMkLst>
        </pc:spChg>
        <pc:spChg chg="add del mod">
          <ac:chgData name="종현" userId="04821729-14ff-45e1-8ecf-fb9aa59cdb5f" providerId="ADAL" clId="{1F655491-CF6E-48E9-B1A5-78B7ACFD596E}" dt="2020-03-20T07:47:26.822" v="2047" actId="478"/>
          <ac:spMkLst>
            <pc:docMk/>
            <pc:sldMk cId="2557715788" sldId="341"/>
            <ac:spMk id="4" creationId="{C24C21B5-350A-4E89-B932-7100EB4A8DC8}"/>
          </ac:spMkLst>
        </pc:spChg>
        <pc:picChg chg="mod modCrop">
          <ac:chgData name="종현" userId="04821729-14ff-45e1-8ecf-fb9aa59cdb5f" providerId="ADAL" clId="{1F655491-CF6E-48E9-B1A5-78B7ACFD596E}" dt="2020-03-20T07:48:08.205" v="2091" actId="1076"/>
          <ac:picMkLst>
            <pc:docMk/>
            <pc:sldMk cId="2557715788" sldId="341"/>
            <ac:picMk id="11" creationId="{821F40AE-B2A6-4286-8235-6A9FBD00AA31}"/>
          </ac:picMkLst>
        </pc:picChg>
        <pc:picChg chg="del">
          <ac:chgData name="종현" userId="04821729-14ff-45e1-8ecf-fb9aa59cdb5f" providerId="ADAL" clId="{1F655491-CF6E-48E9-B1A5-78B7ACFD596E}" dt="2020-03-20T07:47:19.383" v="2045" actId="478"/>
          <ac:picMkLst>
            <pc:docMk/>
            <pc:sldMk cId="2557715788" sldId="341"/>
            <ac:picMk id="15" creationId="{4EEAE1ED-8F47-4435-8384-06728C823F47}"/>
          </ac:picMkLst>
        </pc:picChg>
      </pc:sldChg>
      <pc:sldChg chg="addSp delSp modSp add mod">
        <pc:chgData name="종현" userId="04821729-14ff-45e1-8ecf-fb9aa59cdb5f" providerId="ADAL" clId="{1F655491-CF6E-48E9-B1A5-78B7ACFD596E}" dt="2020-03-23T07:52:25.547" v="2958" actId="20577"/>
        <pc:sldMkLst>
          <pc:docMk/>
          <pc:sldMk cId="4284837681" sldId="344"/>
        </pc:sldMkLst>
        <pc:spChg chg="mod">
          <ac:chgData name="종현" userId="04821729-14ff-45e1-8ecf-fb9aa59cdb5f" providerId="ADAL" clId="{1F655491-CF6E-48E9-B1A5-78B7ACFD596E}" dt="2020-03-23T04:38:59.419" v="2443"/>
          <ac:spMkLst>
            <pc:docMk/>
            <pc:sldMk cId="4284837681" sldId="344"/>
            <ac:spMk id="2" creationId="{09A8F984-521A-4D08-ABAE-795B4384E0AC}"/>
          </ac:spMkLst>
        </pc:spChg>
        <pc:spChg chg="mod">
          <ac:chgData name="종현" userId="04821729-14ff-45e1-8ecf-fb9aa59cdb5f" providerId="ADAL" clId="{1F655491-CF6E-48E9-B1A5-78B7ACFD596E}" dt="2020-03-23T07:52:25.547" v="2958" actId="20577"/>
          <ac:spMkLst>
            <pc:docMk/>
            <pc:sldMk cId="4284837681" sldId="344"/>
            <ac:spMk id="3" creationId="{01236DE2-3F85-4D4D-A943-22D1AC5E3ABB}"/>
          </ac:spMkLst>
        </pc:spChg>
        <pc:picChg chg="add del mod">
          <ac:chgData name="종현" userId="04821729-14ff-45e1-8ecf-fb9aa59cdb5f" providerId="ADAL" clId="{1F655491-CF6E-48E9-B1A5-78B7ACFD596E}" dt="2020-03-23T04:42:34.034" v="2620" actId="478"/>
          <ac:picMkLst>
            <pc:docMk/>
            <pc:sldMk cId="4284837681" sldId="344"/>
            <ac:picMk id="5" creationId="{B6FE90F8-3105-4DB4-A811-BF87DCB6DAD0}"/>
          </ac:picMkLst>
        </pc:picChg>
      </pc:sldChg>
      <pc:sldChg chg="addSp delSp modSp add mod">
        <pc:chgData name="종현" userId="04821729-14ff-45e1-8ecf-fb9aa59cdb5f" providerId="ADAL" clId="{1F655491-CF6E-48E9-B1A5-78B7ACFD596E}" dt="2020-03-23T04:42:27.939" v="2619" actId="1076"/>
        <pc:sldMkLst>
          <pc:docMk/>
          <pc:sldMk cId="226035575" sldId="345"/>
        </pc:sldMkLst>
        <pc:spChg chg="mod">
          <ac:chgData name="종현" userId="04821729-14ff-45e1-8ecf-fb9aa59cdb5f" providerId="ADAL" clId="{1F655491-CF6E-48E9-B1A5-78B7ACFD596E}" dt="2020-03-23T04:42:23.170" v="2618" actId="1076"/>
          <ac:spMkLst>
            <pc:docMk/>
            <pc:sldMk cId="226035575" sldId="345"/>
            <ac:spMk id="2" creationId="{09A8F984-521A-4D08-ABAE-795B4384E0AC}"/>
          </ac:spMkLst>
        </pc:spChg>
        <pc:spChg chg="del">
          <ac:chgData name="종현" userId="04821729-14ff-45e1-8ecf-fb9aa59cdb5f" providerId="ADAL" clId="{1F655491-CF6E-48E9-B1A5-78B7ACFD596E}" dt="2020-03-23T04:42:02.766" v="2614" actId="478"/>
          <ac:spMkLst>
            <pc:docMk/>
            <pc:sldMk cId="226035575" sldId="345"/>
            <ac:spMk id="3" creationId="{01236DE2-3F85-4D4D-A943-22D1AC5E3ABB}"/>
          </ac:spMkLst>
        </pc:spChg>
        <pc:spChg chg="add del mod">
          <ac:chgData name="종현" userId="04821729-14ff-45e1-8ecf-fb9aa59cdb5f" providerId="ADAL" clId="{1F655491-CF6E-48E9-B1A5-78B7ACFD596E}" dt="2020-03-23T04:42:12.988" v="2616" actId="478"/>
          <ac:spMkLst>
            <pc:docMk/>
            <pc:sldMk cId="226035575" sldId="345"/>
            <ac:spMk id="6" creationId="{1BFAC1B1-192C-4A67-9F77-ED9D5D48B7FE}"/>
          </ac:spMkLst>
        </pc:spChg>
        <pc:picChg chg="mod">
          <ac:chgData name="종현" userId="04821729-14ff-45e1-8ecf-fb9aa59cdb5f" providerId="ADAL" clId="{1F655491-CF6E-48E9-B1A5-78B7ACFD596E}" dt="2020-03-23T04:42:27.939" v="2619" actId="1076"/>
          <ac:picMkLst>
            <pc:docMk/>
            <pc:sldMk cId="226035575" sldId="345"/>
            <ac:picMk id="5" creationId="{B6FE90F8-3105-4DB4-A811-BF87DCB6DAD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0T11:42:04.115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47.12643" units="1/cm"/>
          <inkml:channelProperty channel="Y" name="resolution" value="58.85559" units="1/cm"/>
          <inkml:channelProperty channel="T" name="resolution" value="1" units="1/dev"/>
        </inkml:channelProperties>
      </inkml:inkSource>
      <inkml:timestamp xml:id="ts0" timeString="2020-03-10T06:56:02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15293 10888 0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47.12643" units="1/cm"/>
          <inkml:channelProperty channel="Y" name="resolution" value="58.85559" units="1/cm"/>
          <inkml:channelProperty channel="T" name="resolution" value="1" units="1/dev"/>
        </inkml:channelProperties>
      </inkml:inkSource>
      <inkml:timestamp xml:id="ts0" timeString="2020-03-10T06:56:10.0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16801 12872 0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9BB6B-2C55-40F2-BFF7-10839AF06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B21C2-94C1-447B-B6AB-66D81AE7C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EB946-8437-4D6A-8F2E-023389F4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A6B65-86A0-4BFE-BAE5-CF28C143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0C66C-CFE5-4123-9991-151002FB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0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337EC-404E-472B-8618-99BD0785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B113D-B6D0-4881-BDB4-02F79A65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A4591-F142-45B6-A154-41158BD4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12D42-6516-4224-9521-EF80466C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62CD77-1E44-4ABB-A8E1-521F3C4F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55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AFB8DA-7D62-4DC9-B547-AE0B14C4C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B77AFA-DAE0-4774-B427-CDED07C13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6CE18-C36E-46F3-B835-5EE6FC4D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A2AFA-584C-45C2-8ECF-B6D10052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9A94D-8494-45F8-8BBB-E552261B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8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591F5-C1B3-42C3-96E7-6A5F79B9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E5518-51AF-43FE-B629-B9FBF08D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BB7B6-9814-4E2E-AA17-37C204E0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A0D13-38F3-4354-8135-9909D35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9AD54-D8CA-46C6-969C-E6926A39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3BE12-CC08-41F9-9886-B96492EB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81C0-96D1-46E3-A684-71259758C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B8052-3A52-425D-BC8C-4541C52C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E6191-6A46-429F-BD3B-C965BA21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CF67F-D112-4622-9BC9-8CD0E5E2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0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12D03-1647-403A-98C2-F08E36F6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AFB84-6C9E-44C8-BBF8-6B1082265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21F959-5C53-4183-AAED-BB6B0050B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53F95F-1B61-4FB4-9E05-77B901E57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54661-8EB4-4850-AF80-BAEE1688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B382E6-E011-405B-8709-113EF175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0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D6CF4-40A0-4310-9269-9F808090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E3F51-8DB6-4970-98DB-E8E456889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6AC2-0BF4-4622-A504-9058DA195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A9AA47-BFA7-4A59-889D-D1170A08F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EB1E1D-E3F6-4183-A814-E214A4715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100BA0-0697-4FAE-83B4-B33E0A2C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32346F-4D31-4D1D-A175-41E00534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D6B68F-14B2-4FE8-B482-2B0FE5D9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4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B8C2F-50F2-4618-9912-6E565521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C22EC-E1D1-4DC9-941D-B0B4BF2F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49BDE-E120-417A-BD60-DC69BB74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B29EE-012C-400B-B5EC-52BAFE17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23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2C935B-917A-4C86-8863-2E41D92B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B43897-A8A8-40A7-9B8B-9E3EE9B2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4E668-DF3E-4830-8AB7-0885C30D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5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79C7-DBF1-4650-BFB8-1DAD9CB4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64E93-2B47-4FA1-9372-DEF7838F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299E0E-AC71-4E3D-9783-C36D1FCC6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4DA79E-10A8-4F67-90DD-6DB3CCEC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29B892-A6AC-45F4-8155-E7E1370B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EC9271-CDB1-4CCE-9544-08C27B49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2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13891-1344-41E0-A1C2-2729559D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76A88-66DB-45AF-BB14-C4FF86290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B3CA6-0EAF-4D38-9346-0244AA88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E3EBC-DAD7-44CF-BF81-4E0AC9CC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DE5904-E233-44DD-900C-C9EDAD25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6C2EE-CCF8-4996-9AC3-410A8BAF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6643BB-8873-41CB-99D3-357258BBF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AF42C7-2091-43CB-8AF0-C2365F4C6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C206E8-021B-4C67-A29D-85AB4D90F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D9A39-6E17-4BA8-AD5B-D059C13E0D36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44575-6973-439A-8DC6-155F71573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528FC-7BE2-46ED-8234-EF0FF7046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AFC59-D8A6-49CB-81FF-FC8839176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labs.com/products/development-tools/software/usb-to-uart-bridge-vcp-drivers#window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itzi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ditackr-my.sharepoint.com/personal/jhkim_dit_ac_kr/Documents/2020/&#44053;&#51032;/IoT2/&#46041;&#50689;&#49345;/2LED.mp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drive.google.com/file/d/1KIYKa4x9lRVgyOBN9GpvFAKHwxRcnTE2/view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ditackr-my.sharepoint.com/personal/jhkim_dit_ac_kr/Documents/2020/&#44053;&#51032;/IoT2/&#46041;&#50689;&#49345;/analogLED.mp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Bc-2Wb49wI" TargetMode="External"/><Relationship Id="rId2" Type="http://schemas.openxmlformats.org/officeDocument/2006/relationships/hyperlink" Target="https://youtu.be/YNOSQTk29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id/NodeMCU-Basic-Project-Blink-a-LED/" TargetMode="External"/><Relationship Id="rId4" Type="http://schemas.openxmlformats.org/officeDocument/2006/relationships/hyperlink" Target="https://developer.ibm.com/kr/cloud/internet-of-things/2017/07/30/esp8266-iot-arduino-ide-nodemcu-basi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ix78/esp8266-fritzing-parts/tree/master/nodemcu-v1.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72B79-650F-5D40-992A-B4C87FD6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6212"/>
          </a:xfrm>
        </p:spPr>
        <p:txBody>
          <a:bodyPr>
            <a:normAutofit fontScale="90000"/>
          </a:bodyPr>
          <a:lstStyle/>
          <a:p>
            <a:r>
              <a:rPr kumimoji="1" lang="en-US" altLang="ko-Kore-KR" sz="4000" dirty="0"/>
              <a:t>2</a:t>
            </a:r>
            <a:r>
              <a:rPr kumimoji="1" lang="en-US" altLang="ko-KR" sz="4000" dirty="0"/>
              <a:t>~3</a:t>
            </a:r>
            <a:r>
              <a:rPr kumimoji="1" lang="ko-KR" altLang="en-US" sz="4000" dirty="0"/>
              <a:t> 주차 강의 내용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B2334-3F27-A64F-AB46-5739EE3DB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303" y="1103586"/>
            <a:ext cx="10515600" cy="559675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kumimoji="1" lang="en-US" altLang="ko-KR" dirty="0"/>
              <a:t>Fritzing</a:t>
            </a:r>
            <a:r>
              <a:rPr kumimoji="1" lang="ko-KR" altLang="en-US" dirty="0"/>
              <a:t> 다운로드 및 설치</a:t>
            </a:r>
            <a:endParaRPr kumimoji="1" lang="en-US" altLang="ko-Kore-KR" dirty="0"/>
          </a:p>
          <a:p>
            <a:pPr>
              <a:lnSpc>
                <a:spcPct val="160000"/>
              </a:lnSpc>
            </a:pPr>
            <a:r>
              <a:rPr kumimoji="1" lang="en-US" altLang="ko-Kore-KR" dirty="0" err="1"/>
              <a:t>NodeMCU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프로그래밍 환경 설정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en-US" altLang="ko-Kore-KR" dirty="0"/>
              <a:t>Hello World! </a:t>
            </a:r>
            <a:r>
              <a:rPr kumimoji="1" lang="ko-KR" altLang="en-US" dirty="0"/>
              <a:t>출력하기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ko-KR" altLang="en-US" dirty="0"/>
              <a:t>디지털 입출력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아날로그 입출력 함수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en-US" altLang="ko-KR" dirty="0"/>
              <a:t>LED </a:t>
            </a:r>
            <a:r>
              <a:rPr kumimoji="1" lang="ko-KR" altLang="en-US" dirty="0"/>
              <a:t>제어 기초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en-US" altLang="ko-KR" dirty="0"/>
              <a:t>Fritzing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회로도 그리기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ko-KR" altLang="en-US" dirty="0"/>
              <a:t>연습문제</a:t>
            </a:r>
            <a:endParaRPr kumimoji="1"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LED blink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dirty="0"/>
              <a:t>ADC(Analog Digital Converter) : A0 </a:t>
            </a:r>
            <a:r>
              <a:rPr kumimoji="1" lang="ko-KR" altLang="en-US" dirty="0"/>
              <a:t>아날로그 핀</a:t>
            </a:r>
            <a:endParaRPr kumimoji="1"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en-US" altLang="ko-KR" dirty="0"/>
              <a:t>PWM</a:t>
            </a:r>
            <a:r>
              <a:rPr kumimoji="1" lang="ko-KR" altLang="en-US" dirty="0"/>
              <a:t>을 이용한 </a:t>
            </a:r>
            <a:r>
              <a:rPr kumimoji="1" lang="en-US" altLang="ko-KR" dirty="0"/>
              <a:t>LED </a:t>
            </a:r>
            <a:r>
              <a:rPr kumimoji="1" lang="ko-KR" altLang="en-US" dirty="0"/>
              <a:t>밝기 제어</a:t>
            </a:r>
            <a:endParaRPr kumimoji="1"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kumimoji="1" lang="ko-KR" altLang="en-US" dirty="0"/>
              <a:t>포토 레지스터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빛 센서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en-US" altLang="ko-KR" dirty="0"/>
              <a:t>LED </a:t>
            </a:r>
            <a:r>
              <a:rPr kumimoji="1" lang="ko-KR" altLang="en-US" dirty="0"/>
              <a:t>밝기 제어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139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8F984-521A-4D08-ABAE-795B4384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드라이브 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36DE2-3F85-4D4D-A943-22D1AC5E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UART</a:t>
            </a:r>
            <a:r>
              <a:rPr lang="ko-KR" altLang="en-US" dirty="0"/>
              <a:t> </a:t>
            </a:r>
            <a:r>
              <a:rPr lang="en-US" altLang="ko-KR" dirty="0"/>
              <a:t>Bridge </a:t>
            </a:r>
            <a:r>
              <a:rPr lang="ko-KR" altLang="en-US" dirty="0"/>
              <a:t>칩</a:t>
            </a:r>
            <a:endParaRPr lang="en-US" altLang="ko-KR" dirty="0"/>
          </a:p>
          <a:p>
            <a:pPr lvl="1"/>
            <a:r>
              <a:rPr lang="en-US" altLang="ko-KR" dirty="0"/>
              <a:t>CP102 </a:t>
            </a:r>
            <a:r>
              <a:rPr lang="ko-KR" altLang="en-US" dirty="0"/>
              <a:t>용 </a:t>
            </a:r>
            <a:r>
              <a:rPr lang="en-US" altLang="ko-KR" dirty="0"/>
              <a:t>: </a:t>
            </a:r>
            <a:r>
              <a:rPr lang="ko-KR" altLang="en-US" dirty="0"/>
              <a:t>우리가 사용하는 칩</a:t>
            </a:r>
            <a:endParaRPr lang="en-US" altLang="ko-KR" dirty="0"/>
          </a:p>
          <a:p>
            <a:pPr lvl="1"/>
            <a:r>
              <a:rPr lang="en-US" altLang="ko-KR" dirty="0"/>
              <a:t>CH340</a:t>
            </a:r>
            <a:r>
              <a:rPr lang="ko-KR" altLang="en-US" dirty="0"/>
              <a:t> 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CP102 </a:t>
            </a:r>
            <a:r>
              <a:rPr lang="ko-KR" altLang="en-US" dirty="0"/>
              <a:t>드라이브 다운로드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hlinkClick r:id="rId2"/>
              </a:rPr>
              <a:t>https://www.silabs.com/products/development-tools/software/usb-to-uart-bridge-vcp-drivers#windows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ko-KR" altLang="en-US" dirty="0" err="1"/>
              <a:t>압축화일</a:t>
            </a:r>
            <a:r>
              <a:rPr lang="en-US" altLang="ko-KR" dirty="0"/>
              <a:t>(zip)</a:t>
            </a:r>
            <a:r>
              <a:rPr lang="ko-KR" altLang="en-US" dirty="0"/>
              <a:t>을 풀고</a:t>
            </a:r>
            <a:r>
              <a:rPr lang="en-US" altLang="ko-KR" dirty="0"/>
              <a:t>, PC </a:t>
            </a:r>
            <a:r>
              <a:rPr lang="ko-KR" altLang="en-US" dirty="0"/>
              <a:t>메모리가 </a:t>
            </a:r>
            <a:r>
              <a:rPr lang="en-US" altLang="ko-KR" dirty="0"/>
              <a:t>4GB </a:t>
            </a:r>
            <a:r>
              <a:rPr lang="ko-KR" altLang="en-US" dirty="0"/>
              <a:t>이상이면 </a:t>
            </a:r>
            <a:r>
              <a:rPr lang="en-US" altLang="ko-KR" dirty="0"/>
              <a:t>x64 </a:t>
            </a:r>
            <a:r>
              <a:rPr lang="ko-KR" altLang="en-US" dirty="0"/>
              <a:t>선택</a:t>
            </a:r>
            <a:r>
              <a:rPr lang="en-US" altLang="ko-KR" dirty="0"/>
              <a:t>, </a:t>
            </a:r>
            <a:r>
              <a:rPr lang="ko-KR" altLang="en-US" dirty="0"/>
              <a:t>이하이면 </a:t>
            </a:r>
            <a:r>
              <a:rPr lang="en-US" altLang="ko-KR" dirty="0"/>
              <a:t>x86</a:t>
            </a:r>
            <a:r>
              <a:rPr lang="ko-KR" altLang="en-US" dirty="0"/>
              <a:t>을 선택하여 실행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CH340 </a:t>
            </a:r>
            <a:r>
              <a:rPr lang="ko-KR" altLang="en-US" dirty="0"/>
              <a:t>칩 용</a:t>
            </a:r>
            <a:r>
              <a:rPr lang="en-US" altLang="ko-KR" dirty="0"/>
              <a:t> </a:t>
            </a:r>
            <a:r>
              <a:rPr lang="en-US" altLang="ko-KR" dirty="0" err="1"/>
              <a:t>NodeMCU</a:t>
            </a:r>
            <a:r>
              <a:rPr lang="ko-KR" altLang="en-US" dirty="0"/>
              <a:t>의 경우도</a:t>
            </a:r>
            <a:r>
              <a:rPr lang="en-US" altLang="ko-KR" dirty="0"/>
              <a:t> </a:t>
            </a:r>
            <a:r>
              <a:rPr lang="ko-KR" altLang="en-US" dirty="0"/>
              <a:t>관련 드라이브를 다운 받아 설치 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83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8F984-521A-4D08-ABAE-795B4384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8"/>
            <a:ext cx="10515600" cy="725121"/>
          </a:xfrm>
        </p:spPr>
        <p:txBody>
          <a:bodyPr>
            <a:noAutofit/>
          </a:bodyPr>
          <a:lstStyle/>
          <a:p>
            <a:r>
              <a:rPr lang="en-US" altLang="ko-KR" sz="3600" dirty="0" err="1"/>
              <a:t>NodeMCU</a:t>
            </a:r>
            <a:r>
              <a:rPr lang="en-US" altLang="ko-KR" sz="3600" dirty="0"/>
              <a:t> CP102 </a:t>
            </a:r>
            <a:r>
              <a:rPr lang="ko-KR" altLang="en-US" sz="3600" dirty="0"/>
              <a:t>드라이버 다운로드 및 설치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6FE90F8-3105-4DB4-A811-BF87DCB6D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35" y="1125782"/>
            <a:ext cx="6096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CBEA7-1A77-4B69-A6BD-E9231F03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114447"/>
            <a:ext cx="10515600" cy="1032320"/>
          </a:xfrm>
        </p:spPr>
        <p:txBody>
          <a:bodyPr/>
          <a:lstStyle/>
          <a:p>
            <a:r>
              <a:rPr lang="ko-KR" altLang="en-US" dirty="0"/>
              <a:t>보드 관리자 </a:t>
            </a:r>
            <a:r>
              <a:rPr lang="en-US" altLang="ko-KR" dirty="0"/>
              <a:t>URLs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0C23F-CEEE-477D-A703-D9A36D90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7" y="1253331"/>
            <a:ext cx="11092891" cy="4351338"/>
          </a:xfrm>
        </p:spPr>
        <p:txBody>
          <a:bodyPr/>
          <a:lstStyle/>
          <a:p>
            <a:r>
              <a:rPr lang="ko-KR" altLang="en-US" dirty="0"/>
              <a:t>환경설정 </a:t>
            </a:r>
            <a:r>
              <a:rPr lang="en-US" altLang="ko-KR" dirty="0"/>
              <a:t>-&gt; </a:t>
            </a:r>
            <a:r>
              <a:rPr lang="ko-KR" altLang="en-US" dirty="0"/>
              <a:t>추가적인 보드 매니저 </a:t>
            </a:r>
            <a:r>
              <a:rPr lang="en-US" altLang="ko-KR" dirty="0"/>
              <a:t>URLs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sz="2200" dirty="0">
                <a:latin typeface="Courier10 BT" pitchFamily="2" charset="0"/>
              </a:rPr>
              <a:t>“</a:t>
            </a:r>
            <a:r>
              <a:rPr kumimoji="1" lang="en-US" altLang="ko-KR" sz="2200" b="1" dirty="0">
                <a:solidFill>
                  <a:srgbClr val="0070C0"/>
                </a:solidFill>
                <a:latin typeface="Courier10 BT" pitchFamily="2" charset="0"/>
                <a:ea typeface="맑은 고딕"/>
              </a:rPr>
              <a:t>http://arduino.esp8266.com/stable/package_esp8266com_index.json</a:t>
            </a:r>
            <a:r>
              <a:rPr kumimoji="1" lang="en-US" altLang="ko-KR" sz="2200" b="1" dirty="0">
                <a:solidFill>
                  <a:prstClr val="black"/>
                </a:solidFill>
                <a:latin typeface="Courier10 BT" pitchFamily="2" charset="0"/>
                <a:ea typeface="맑은 고딕"/>
              </a:rPr>
              <a:t>”</a:t>
            </a:r>
            <a:endParaRPr lang="ko-KR" altLang="en-US" sz="2200" dirty="0">
              <a:latin typeface="Courier10 BT" pitchFamily="2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FCF7DFC-3777-487F-9723-F6DA3471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71" y="2488336"/>
            <a:ext cx="6483350" cy="417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1F0B5BA-5F4A-4614-BE63-661722CABC79}"/>
                  </a:ext>
                </a:extLst>
              </p14:cNvPr>
              <p14:cNvContentPartPr/>
              <p14:nvPr/>
            </p14:nvContentPartPr>
            <p14:xfrm>
              <a:off x="5505480" y="391968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1F0B5BA-5F4A-4614-BE63-661722CABC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9640" y="38563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2EBC1D8-CF9A-4414-BE9C-502609CA0FCC}"/>
                  </a:ext>
                </a:extLst>
              </p14:cNvPr>
              <p14:cNvContentPartPr/>
              <p14:nvPr/>
            </p14:nvContentPartPr>
            <p14:xfrm>
              <a:off x="6048360" y="463392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2EBC1D8-CF9A-4414-BE9C-502609CA0F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2520" y="457056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381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884CC-0337-4E65-A9C8-353654E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관리자 설정 </a:t>
            </a:r>
            <a:r>
              <a:rPr lang="en-US" altLang="ko-KR" dirty="0"/>
              <a:t>: ESP8266 </a:t>
            </a:r>
            <a:r>
              <a:rPr lang="ko-KR" altLang="en-US" dirty="0"/>
              <a:t>검색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3353D18-4E6C-40AB-95E8-6A5032662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 r="-681"/>
          <a:stretch/>
        </p:blipFill>
        <p:spPr>
          <a:xfrm>
            <a:off x="2397836" y="1690688"/>
            <a:ext cx="7471965" cy="4859838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55793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884CC-0337-4E65-A9C8-353654E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관리자 설정 </a:t>
            </a:r>
            <a:r>
              <a:rPr lang="en-US" altLang="ko-KR" dirty="0"/>
              <a:t>: ESP8266 </a:t>
            </a:r>
            <a:r>
              <a:rPr lang="ko-KR" altLang="en-US" dirty="0"/>
              <a:t>검색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5852334C-C14B-44F9-AB0A-1D1E5E908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682" r="633" b="595"/>
          <a:stretch/>
        </p:blipFill>
        <p:spPr>
          <a:xfrm>
            <a:off x="2192421" y="1748589"/>
            <a:ext cx="7807158" cy="4438316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07998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884CC-0337-4E65-A9C8-353654E8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63" y="-165744"/>
            <a:ext cx="11331074" cy="1325563"/>
          </a:xfrm>
        </p:spPr>
        <p:txBody>
          <a:bodyPr/>
          <a:lstStyle/>
          <a:p>
            <a:r>
              <a:rPr lang="ko-KR" altLang="en-US" sz="3600" dirty="0"/>
              <a:t>보드 관리자 설정 </a:t>
            </a:r>
            <a:r>
              <a:rPr lang="en-US" altLang="ko-KR" sz="3600" dirty="0"/>
              <a:t>: </a:t>
            </a:r>
            <a:r>
              <a:rPr lang="en-US" altLang="ko-KR" sz="3600" dirty="0" err="1"/>
              <a:t>NodeMCU</a:t>
            </a:r>
            <a:r>
              <a:rPr lang="en-US" altLang="ko-KR" sz="3600" dirty="0"/>
              <a:t> 1.0(ESP-12E </a:t>
            </a:r>
            <a:r>
              <a:rPr lang="ko-KR" altLang="en-US" sz="3600" dirty="0"/>
              <a:t>모듈</a:t>
            </a:r>
            <a:r>
              <a:rPr lang="en-US" altLang="ko-KR" sz="3600" dirty="0"/>
              <a:t>) </a:t>
            </a:r>
            <a:r>
              <a:rPr lang="ko-KR" altLang="en-US" sz="3600" dirty="0"/>
              <a:t>선택</a:t>
            </a:r>
            <a:endParaRPr lang="ko-KR" altLang="en-US" dirty="0"/>
          </a:p>
        </p:txBody>
      </p:sp>
      <p:pic>
        <p:nvPicPr>
          <p:cNvPr id="11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FC046339-5038-4419-9692-63A4BF171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 r="908" b="168"/>
          <a:stretch/>
        </p:blipFill>
        <p:spPr>
          <a:xfrm>
            <a:off x="3158836" y="958823"/>
            <a:ext cx="4776659" cy="5741431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4073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884CC-0337-4E65-A9C8-353654E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포트 설정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321DCA4A-8762-4533-B069-9EC2BAEC3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40" y="1690688"/>
            <a:ext cx="5143065" cy="4512259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8158569-F200-44B8-934C-177AF7515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b="-20"/>
          <a:stretch/>
        </p:blipFill>
        <p:spPr>
          <a:xfrm>
            <a:off x="7411451" y="1733467"/>
            <a:ext cx="3135561" cy="4426700"/>
          </a:xfrm>
          <a:prstGeom prst="rect">
            <a:avLst/>
          </a:prstGeom>
          <a:ln w="635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68F6A1F7-AB46-F44E-BD4D-50128A5A3043}"/>
              </a:ext>
            </a:extLst>
          </p:cNvPr>
          <p:cNvCxnSpPr>
            <a:cxnSpLocks/>
          </p:cNvCxnSpPr>
          <p:nvPr/>
        </p:nvCxnSpPr>
        <p:spPr>
          <a:xfrm rot="5400000">
            <a:off x="8568049" y="5219205"/>
            <a:ext cx="522513" cy="154378"/>
          </a:xfrm>
          <a:prstGeom prst="curvedConnector3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51680E-56E1-9243-9731-129962404173}"/>
              </a:ext>
            </a:extLst>
          </p:cNvPr>
          <p:cNvSpPr txBox="1"/>
          <p:nvPr/>
        </p:nvSpPr>
        <p:spPr>
          <a:xfrm>
            <a:off x="8657114" y="4665805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CP102(</a:t>
            </a:r>
            <a:r>
              <a:rPr kumimoji="1" lang="en-US" altLang="ko-Kore-KR" dirty="0" err="1"/>
              <a:t>COMx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144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51D11-684B-43E4-8A9C-2754E727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프로그래밍 구조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184BB6-C611-4A7F-82A8-36054406E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122" y="1625098"/>
            <a:ext cx="6687916" cy="44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F0F9-9262-42AE-B07A-2C84A8AE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Hello</a:t>
            </a:r>
            <a:r>
              <a:rPr lang="ko-KR" altLang="en-US" dirty="0">
                <a:ea typeface="맑은 고딕"/>
              </a:rPr>
              <a:t> World!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01FC-FCC0-4CF3-B157-6E062FD04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32" y="1601737"/>
            <a:ext cx="5425254" cy="3856310"/>
          </a:xfr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void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setup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   //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put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your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setup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code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here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,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to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run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once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   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Serial.begin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(115200);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ko-KR" altLang="en-US" sz="1800" b="1" dirty="0">
              <a:latin typeface="Courier New" panose="02070309020205020404" pitchFamily="49" charset="0"/>
              <a:ea typeface="맑은 고딕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void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loop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   //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put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yo</a:t>
            </a:r>
            <a:r>
              <a:rPr lang="en-US" altLang="ko-KR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u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r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main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code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here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,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to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run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repeatly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   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Serial.print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("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Hello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 </a:t>
            </a:r>
            <a:r>
              <a:rPr lang="en-US" altLang="ko-KR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World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\</a:t>
            </a:r>
            <a:r>
              <a:rPr lang="ko-KR" altLang="en-US" sz="18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n</a:t>
            </a: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ko-KR" altLang="en-US" sz="18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181488"/>
            <a:ext cx="5073650" cy="4508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1" b="73667"/>
          <a:stretch/>
        </p:blipFill>
        <p:spPr>
          <a:xfrm>
            <a:off x="6400802" y="4870554"/>
            <a:ext cx="5085940" cy="1805958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54330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77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디지털 입출력 함수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ACDE9-E1AA-7940-BA3C-728B1761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939"/>
            <a:ext cx="10515600" cy="489985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pinMode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(pin, mode)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지정된 핀 번호</a:t>
            </a:r>
            <a:r>
              <a:rPr lang="en-US" altLang="ko-KR" dirty="0"/>
              <a:t>(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pin)</a:t>
            </a:r>
            <a:r>
              <a:rPr kumimoji="1" lang="ko-KR" altLang="en-US" dirty="0">
                <a:latin typeface="Courier New"/>
                <a:ea typeface="맑은 고딕"/>
                <a:cs typeface="Courier New"/>
              </a:rPr>
              <a:t>를</a:t>
            </a:r>
            <a:r>
              <a:rPr lang="ko-KR" altLang="en-US" dirty="0"/>
              <a:t> 입력 혹은 출력</a:t>
            </a:r>
            <a:r>
              <a:rPr lang="en-US" altLang="ko-KR" dirty="0"/>
              <a:t>(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mode</a:t>
            </a:r>
            <a:r>
              <a:rPr lang="en-US" altLang="ko-KR" dirty="0"/>
              <a:t>)</a:t>
            </a:r>
            <a:r>
              <a:rPr lang="ko-KR" altLang="en-US" dirty="0"/>
              <a:t>으로 구성</a:t>
            </a:r>
            <a:r>
              <a:rPr lang="en-US" altLang="ko-KR" dirty="0"/>
              <a:t>                             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GPIO</a:t>
            </a:r>
            <a:r>
              <a:rPr kumimoji="1" lang="ko-KR" altLang="en-US" dirty="0"/>
              <a:t> 핀 번호</a:t>
            </a:r>
            <a:endParaRPr kumimoji="1" lang="en-US" altLang="ko-KR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INPUT,</a:t>
            </a:r>
            <a:r>
              <a:rPr kumimoji="1"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OUTPUT, INPUT_PULLUP, INPUT_PULLDOWN</a:t>
            </a:r>
          </a:p>
          <a:p>
            <a:pPr>
              <a:lnSpc>
                <a:spcPct val="160000"/>
              </a:lnSpc>
            </a:pPr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digitalWrite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(pin, value)</a:t>
            </a:r>
            <a:endParaRPr lang="en-US" altLang="ko-KR" b="1" dirty="0">
              <a:latin typeface="Courier New"/>
              <a:ea typeface="맑은 고딕"/>
              <a:cs typeface="Courier New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r>
              <a:rPr kumimoji="1" lang="ko-KR" altLang="en-US" dirty="0"/>
              <a:t>지정된 디지털 핀에 </a:t>
            </a:r>
            <a:r>
              <a:rPr kumimoji="1" lang="en-US" altLang="ko-KR" b="1" dirty="0"/>
              <a:t>HIGH</a:t>
            </a:r>
            <a:r>
              <a:rPr kumimoji="1" lang="en-US" altLang="ko-KR" dirty="0"/>
              <a:t>(5V or 3.3V) </a:t>
            </a:r>
            <a:r>
              <a:rPr kumimoji="1" lang="ko-KR" altLang="en-US" dirty="0"/>
              <a:t>혹은</a:t>
            </a:r>
            <a:r>
              <a:rPr kumimoji="1" lang="en-US" altLang="ko-KR" dirty="0"/>
              <a:t> </a:t>
            </a:r>
            <a:r>
              <a:rPr kumimoji="1" lang="en-US" altLang="ko-KR" b="1" dirty="0"/>
              <a:t>LOW</a:t>
            </a:r>
            <a:r>
              <a:rPr kumimoji="1" lang="en-US" altLang="ko-KR" dirty="0"/>
              <a:t>(0V or ground) </a:t>
            </a:r>
            <a:r>
              <a:rPr kumimoji="1" lang="ko-KR" altLang="en-US" dirty="0"/>
              <a:t>값 쓰기</a:t>
            </a:r>
            <a:r>
              <a:rPr kumimoji="1" lang="en-US" altLang="ko-KR" dirty="0"/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delay(</a:t>
            </a:r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ms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)</a:t>
            </a:r>
            <a:endParaRPr lang="en-US" altLang="ko-KR" b="1" dirty="0">
              <a:latin typeface="Courier New"/>
              <a:ea typeface="맑은 고딕"/>
              <a:cs typeface="Courier New"/>
            </a:endParaRPr>
          </a:p>
          <a:p>
            <a:pPr lvl="1">
              <a:lnSpc>
                <a:spcPct val="170000"/>
              </a:lnSpc>
              <a:buFontTx/>
              <a:buChar char="-"/>
            </a:pPr>
            <a:r>
              <a:rPr lang="ko-KR" altLang="en-US" dirty="0"/>
              <a:t>프로그램의 지연 시간</a:t>
            </a:r>
            <a:r>
              <a:rPr lang="en-US" altLang="ko-KR" dirty="0"/>
              <a:t>(milliseconds) </a:t>
            </a:r>
            <a:r>
              <a:rPr lang="ko-KR" altLang="en-US" dirty="0"/>
              <a:t>지정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함수 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https://www.arduino.cc/reference/en/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66DD0-2873-4A91-9987-1825FCC96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34905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Fritzing </a:t>
            </a:r>
            <a:r>
              <a:rPr lang="ko-KR" altLang="en-US" dirty="0"/>
              <a:t>프로그램 설치 방법</a:t>
            </a:r>
            <a:endParaRPr lang="ko-KR" altLang="en-US" sz="5400" dirty="0"/>
          </a:p>
        </p:txBody>
      </p:sp>
      <p:pic>
        <p:nvPicPr>
          <p:cNvPr id="5" name="그림 4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5FBF9703-4035-4149-9652-DDEAFCAA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5" y="4336794"/>
            <a:ext cx="3796348" cy="1522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1E6B5-9306-4D46-AC7A-9D40A41D843E}"/>
              </a:ext>
            </a:extLst>
          </p:cNvPr>
          <p:cNvSpPr txBox="1"/>
          <p:nvPr/>
        </p:nvSpPr>
        <p:spPr>
          <a:xfrm>
            <a:off x="3351851" y="3013501"/>
            <a:ext cx="5488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4800" dirty="0">
                <a:solidFill>
                  <a:srgbClr val="0070C0"/>
                </a:solidFill>
                <a:latin typeface="맑은 고딕" panose="020F0302020204030204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https://fritzing.org/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980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77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아날로그 입출력 함수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ACDE9-E1AA-7940-BA3C-728B1761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940"/>
            <a:ext cx="10515600" cy="468333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pinMode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(pin, mode)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o-KR" altLang="en-US" dirty="0"/>
              <a:t>지정된 핀 번호</a:t>
            </a:r>
            <a:r>
              <a:rPr lang="en-US" altLang="ko-KR" dirty="0"/>
              <a:t>(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pin)</a:t>
            </a:r>
            <a:r>
              <a:rPr kumimoji="1" lang="ko-KR" altLang="en-US" dirty="0">
                <a:latin typeface="Courier New"/>
                <a:ea typeface="맑은 고딕"/>
                <a:cs typeface="Courier New"/>
              </a:rPr>
              <a:t>를</a:t>
            </a:r>
            <a:r>
              <a:rPr lang="ko-KR" altLang="en-US" dirty="0"/>
              <a:t> 입력 혹은 출력</a:t>
            </a:r>
            <a:r>
              <a:rPr lang="en-US" altLang="ko-KR" dirty="0"/>
              <a:t>(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mode</a:t>
            </a:r>
            <a:r>
              <a:rPr lang="en-US" altLang="ko-KR" dirty="0"/>
              <a:t>)</a:t>
            </a:r>
            <a:r>
              <a:rPr lang="ko-KR" altLang="en-US" dirty="0"/>
              <a:t>으로 구성</a:t>
            </a:r>
            <a:r>
              <a:rPr lang="en-US" altLang="ko-KR" dirty="0"/>
              <a:t>                              </a:t>
            </a:r>
          </a:p>
          <a:p>
            <a:pPr marL="457200" lvl="1" indent="0">
              <a:buNone/>
            </a:pPr>
            <a:r>
              <a:rPr lang="en-US" altLang="ko-KR" dirty="0"/>
              <a:t>  output.</a:t>
            </a:r>
            <a:endParaRPr kumimoji="1" lang="en-US" altLang="ko-KR" dirty="0"/>
          </a:p>
          <a:p>
            <a:pPr>
              <a:lnSpc>
                <a:spcPct val="160000"/>
              </a:lnSpc>
            </a:pPr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analogRead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(pin)</a:t>
            </a:r>
            <a:endParaRPr lang="en-US" altLang="ko-KR" b="1" dirty="0">
              <a:latin typeface="Courier New"/>
              <a:ea typeface="맑은 고딕"/>
              <a:cs typeface="Courier New"/>
            </a:endParaRPr>
          </a:p>
          <a:p>
            <a:pPr lvl="1">
              <a:lnSpc>
                <a:spcPct val="160000"/>
              </a:lnSpc>
              <a:buFontTx/>
              <a:buChar char="-"/>
            </a:pPr>
            <a:r>
              <a:rPr kumimoji="1" lang="ko-KR" altLang="en-US" dirty="0"/>
              <a:t>아날로그 핀으로 </a:t>
            </a:r>
            <a:r>
              <a:rPr kumimoji="1" lang="ko-KR" altLang="en-US" b="1" dirty="0"/>
              <a:t>아날로그 값</a:t>
            </a:r>
            <a:r>
              <a:rPr kumimoji="1" lang="en-US" altLang="ko-KR" b="1" dirty="0"/>
              <a:t>(0~1023)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읽기</a:t>
            </a:r>
            <a:r>
              <a:rPr kumimoji="1" lang="en-US" altLang="ko-KR" dirty="0"/>
              <a:t>  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kumimoji="1" lang="en-US" altLang="ko-KR" dirty="0"/>
              <a:t>10 bit ADC : 2</a:t>
            </a:r>
            <a:r>
              <a:rPr kumimoji="1" lang="en-US" altLang="ko-KR" baseline="30000" dirty="0"/>
              <a:t>10</a:t>
            </a:r>
            <a:r>
              <a:rPr kumimoji="1" lang="en-US" altLang="ko-KR" dirty="0"/>
              <a:t> = 1024</a:t>
            </a:r>
          </a:p>
          <a:p>
            <a:pPr>
              <a:lnSpc>
                <a:spcPct val="160000"/>
              </a:lnSpc>
            </a:pPr>
            <a:r>
              <a:rPr kumimoji="1" lang="en-US" altLang="ko-KR" b="1" dirty="0" err="1">
                <a:latin typeface="Courier New"/>
                <a:ea typeface="맑은 고딕"/>
                <a:cs typeface="Courier New"/>
              </a:rPr>
              <a:t>analogWrite</a:t>
            </a:r>
            <a:r>
              <a:rPr kumimoji="1" lang="en-US" altLang="ko-KR" b="1" dirty="0">
                <a:latin typeface="Courier New"/>
                <a:ea typeface="맑은 고딕"/>
                <a:cs typeface="Courier New"/>
              </a:rPr>
              <a:t>(pin, value)</a:t>
            </a:r>
            <a:endParaRPr lang="en-US" altLang="ko-KR" b="1" dirty="0">
              <a:latin typeface="Courier New"/>
              <a:ea typeface="맑은 고딕"/>
              <a:cs typeface="Courier New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kumimoji="1" lang="en-US" altLang="ko-KR" dirty="0" err="1"/>
              <a:t>NodeMCU</a:t>
            </a:r>
            <a:r>
              <a:rPr kumimoji="1" lang="ko-KR" altLang="en-US" dirty="0"/>
              <a:t>의 아날로그 핀은 </a:t>
            </a:r>
            <a:r>
              <a:rPr kumimoji="1" lang="en-US" altLang="ko-KR" b="1" dirty="0"/>
              <a:t>A0</a:t>
            </a:r>
            <a:r>
              <a:rPr kumimoji="1" lang="ko-KR" altLang="en-US" dirty="0"/>
              <a:t>로 한 개 있음</a:t>
            </a:r>
            <a:r>
              <a:rPr kumimoji="1" lang="en-US" altLang="ko-KR" dirty="0"/>
              <a:t>     </a:t>
            </a:r>
          </a:p>
          <a:p>
            <a:pPr>
              <a:lnSpc>
                <a:spcPct val="16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함수 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https://www.arduino.cc/reference/en/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41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2F931-EA8E-4729-A993-255E5D5A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71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제어 기초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E1CAF-E151-488B-9DB6-46BDA4792E17}"/>
              </a:ext>
            </a:extLst>
          </p:cNvPr>
          <p:cNvSpPr txBox="1"/>
          <p:nvPr/>
        </p:nvSpPr>
        <p:spPr>
          <a:xfrm>
            <a:off x="1488557" y="2402221"/>
            <a:ext cx="433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</a:p>
        </p:txBody>
      </p:sp>
      <p:pic>
        <p:nvPicPr>
          <p:cNvPr id="5" name="그림 4" descr="회로, 전자기기이(가) 표시된 사진&#10;&#10;자동 생성된 설명">
            <a:extLst>
              <a:ext uri="{FF2B5EF4-FFF2-40B4-BE49-F238E27FC236}">
                <a16:creationId xmlns:a16="http://schemas.microsoft.com/office/drawing/2014/main" id="{2C050AF8-7B3A-48C9-A843-F53EE9623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3" t="10864" r="8351" b="7691"/>
          <a:stretch/>
        </p:blipFill>
        <p:spPr>
          <a:xfrm>
            <a:off x="789571" y="3295330"/>
            <a:ext cx="3148011" cy="2561347"/>
          </a:xfrm>
          <a:prstGeom prst="rect">
            <a:avLst/>
          </a:prstGeom>
        </p:spPr>
      </p:pic>
      <p:pic>
        <p:nvPicPr>
          <p:cNvPr id="7" name="그림 6" descr="실외, 하늘이(가) 표시된 사진&#10;&#10;자동 생성된 설명">
            <a:extLst>
              <a:ext uri="{FF2B5EF4-FFF2-40B4-BE49-F238E27FC236}">
                <a16:creationId xmlns:a16="http://schemas.microsoft.com/office/drawing/2014/main" id="{B43C4665-D6B3-45DD-B844-F8CF6308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41" y="3109834"/>
            <a:ext cx="2848475" cy="2848475"/>
          </a:xfrm>
          <a:prstGeom prst="rect">
            <a:avLst/>
          </a:prstGeom>
        </p:spPr>
      </p:pic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D1FD1084-CEE3-4243-94D1-4CBE6D51F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202" y="3339998"/>
            <a:ext cx="2149169" cy="2149169"/>
          </a:xfrm>
          <a:prstGeom prst="rect">
            <a:avLst/>
          </a:prstGeom>
        </p:spPr>
      </p:pic>
      <p:pic>
        <p:nvPicPr>
          <p:cNvPr id="11" name="그림 10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A1E09C5D-9250-4D1B-A3F8-4389BDA2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053" y="3468885"/>
            <a:ext cx="1891393" cy="1891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A0BD42-7E1D-40E7-B653-B8BED5F7FE09}"/>
              </a:ext>
            </a:extLst>
          </p:cNvPr>
          <p:cNvSpPr txBox="1"/>
          <p:nvPr/>
        </p:nvSpPr>
        <p:spPr>
          <a:xfrm>
            <a:off x="9862961" y="5599253"/>
            <a:ext cx="149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저항</a:t>
            </a:r>
            <a:r>
              <a:rPr lang="en-US" altLang="ko-KR" dirty="0"/>
              <a:t>(220 </a:t>
            </a:r>
            <a:r>
              <a:rPr lang="el-GR" altLang="ko-KR" dirty="0"/>
              <a:t>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74098-0B40-44F1-88E9-496AAFE2511C}"/>
              </a:ext>
            </a:extLst>
          </p:cNvPr>
          <p:cNvSpPr txBox="1"/>
          <p:nvPr/>
        </p:nvSpPr>
        <p:spPr>
          <a:xfrm>
            <a:off x="1776351" y="567201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NodeMCU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1E476-56F1-4F20-A98B-D1EEC55301E4}"/>
              </a:ext>
            </a:extLst>
          </p:cNvPr>
          <p:cNvSpPr txBox="1"/>
          <p:nvPr/>
        </p:nvSpPr>
        <p:spPr>
          <a:xfrm>
            <a:off x="4971152" y="56738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점프 케이블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9C461-7D49-43D0-A00E-898067374A35}"/>
              </a:ext>
            </a:extLst>
          </p:cNvPr>
          <p:cNvSpPr txBox="1"/>
          <p:nvPr/>
        </p:nvSpPr>
        <p:spPr>
          <a:xfrm>
            <a:off x="7819627" y="558500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75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4"/>
            <a:ext cx="10947400" cy="1325563"/>
          </a:xfrm>
        </p:spPr>
        <p:txBody>
          <a:bodyPr/>
          <a:lstStyle/>
          <a:p>
            <a:r>
              <a:rPr kumimoji="1" lang="ko-KR" altLang="en-US" dirty="0">
                <a:ea typeface="맑은 고딕"/>
              </a:rPr>
              <a:t>내부 </a:t>
            </a:r>
            <a:r>
              <a:rPr kumimoji="1" lang="en-US" altLang="ko-KR" dirty="0">
                <a:ea typeface="맑은 고딕"/>
              </a:rPr>
              <a:t>LED ON/OFF : </a:t>
            </a:r>
            <a:r>
              <a:rPr kumimoji="1" lang="en-US" altLang="ko-KR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LED_BUILTIN(D0)</a:t>
            </a:r>
            <a:endParaRPr kumimoji="1" lang="ko-KR" altLang="en-US" b="1" dirty="0">
              <a:latin typeface="Courier New" panose="02070309020205020404" pitchFamily="49" charset="0"/>
              <a:ea typeface="맑은 고딕"/>
              <a:cs typeface="Courier New" panose="02070309020205020404" pitchFamily="49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02" y="1353337"/>
            <a:ext cx="7448364" cy="5383241"/>
          </a:xfrm>
        </p:spPr>
      </p:pic>
    </p:spTree>
    <p:extLst>
      <p:ext uri="{BB962C8B-B14F-4D97-AF65-F5344CB8AC3E}">
        <p14:creationId xmlns:p14="http://schemas.microsoft.com/office/powerpoint/2010/main" val="3753151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84BC4BF1-3940-4D16-B996-C78A69D65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2" b="9161"/>
          <a:stretch/>
        </p:blipFill>
        <p:spPr>
          <a:xfrm>
            <a:off x="6741716" y="1404520"/>
            <a:ext cx="4124358" cy="432042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17" y="218274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ea typeface="맑은 고딕"/>
              </a:rPr>
              <a:t>회로도 그리기 </a:t>
            </a:r>
            <a:r>
              <a:rPr kumimoji="1" lang="en-US" altLang="ko-KR" dirty="0">
                <a:ea typeface="맑은 고딕"/>
              </a:rPr>
              <a:t>: Fritzing</a:t>
            </a:r>
            <a:endParaRPr kumimoji="1"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F8B89-156C-494A-A5E2-816C11153226}"/>
              </a:ext>
            </a:extLst>
          </p:cNvPr>
          <p:cNvSpPr txBox="1"/>
          <p:nvPr/>
        </p:nvSpPr>
        <p:spPr>
          <a:xfrm>
            <a:off x="1189567" y="1538817"/>
            <a:ext cx="7188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400" dirty="0">
                <a:ea typeface="맑은 고딕"/>
              </a:rPr>
              <a:t>내부 </a:t>
            </a:r>
            <a:r>
              <a:rPr lang="en-US" altLang="ko-KR" sz="2400" dirty="0">
                <a:ea typeface="맑은 고딕"/>
              </a:rPr>
              <a:t>LED(</a:t>
            </a:r>
            <a:r>
              <a:rPr lang="ko-KR" altLang="en-US" sz="24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LED_BUILITIN</a:t>
            </a:r>
            <a:r>
              <a:rPr lang="en-US" altLang="ko-KR" sz="2400" dirty="0">
                <a:ea typeface="맑은 고딕"/>
              </a:rPr>
              <a:t>)</a:t>
            </a:r>
            <a:r>
              <a:rPr lang="ko-KR" altLang="en-US" sz="2400" dirty="0">
                <a:ea typeface="맑은 고딕"/>
              </a:rPr>
              <a:t> 는 </a:t>
            </a:r>
            <a:r>
              <a:rPr lang="ko-KR" altLang="en-US" sz="2400" b="1" dirty="0" err="1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D</a:t>
            </a:r>
            <a:r>
              <a:rPr lang="en-US" altLang="ko-KR" sz="2400" b="1" dirty="0">
                <a:latin typeface="Courier New" panose="02070309020205020404" pitchFamily="49" charset="0"/>
                <a:ea typeface="맑은 고딕"/>
                <a:cs typeface="Courier New" panose="02070309020205020404" pitchFamily="49" charset="0"/>
              </a:rPr>
              <a:t>0</a:t>
            </a:r>
            <a:r>
              <a:rPr lang="ko-KR" altLang="en-US" sz="2400" dirty="0">
                <a:ea typeface="맑은 고딕"/>
              </a:rPr>
              <a:t> 핀</a:t>
            </a:r>
          </a:p>
        </p:txBody>
      </p:sp>
      <p:pic>
        <p:nvPicPr>
          <p:cNvPr id="10" name="그림 9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45FB124-805D-4A67-80CD-761FA7389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7" b="14966"/>
          <a:stretch/>
        </p:blipFill>
        <p:spPr>
          <a:xfrm>
            <a:off x="1240559" y="3527187"/>
            <a:ext cx="4323211" cy="234674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0B72-C89B-4A41-A53B-32AC6DC174FF}"/>
              </a:ext>
            </a:extLst>
          </p:cNvPr>
          <p:cNvGrpSpPr/>
          <p:nvPr/>
        </p:nvGrpSpPr>
        <p:grpSpPr>
          <a:xfrm>
            <a:off x="7006616" y="3864670"/>
            <a:ext cx="1468998" cy="509257"/>
            <a:chOff x="1568925" y="2427197"/>
            <a:chExt cx="1468998" cy="509257"/>
          </a:xfrm>
        </p:grpSpPr>
        <p:pic>
          <p:nvPicPr>
            <p:cNvPr id="12" name="그래픽 11" descr="전구 및 기어">
              <a:extLst>
                <a:ext uri="{FF2B5EF4-FFF2-40B4-BE49-F238E27FC236}">
                  <a16:creationId xmlns:a16="http://schemas.microsoft.com/office/drawing/2014/main" id="{D1B064EA-333D-4514-995D-6BE439D1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8925" y="2427197"/>
              <a:ext cx="509257" cy="509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E7F1B9-10B2-4E9F-AC54-0DFF3954C3FB}"/>
                </a:ext>
              </a:extLst>
            </p:cNvPr>
            <p:cNvSpPr txBox="1"/>
            <p:nvPr/>
          </p:nvSpPr>
          <p:spPr>
            <a:xfrm>
              <a:off x="1995054" y="2525826"/>
              <a:ext cx="1042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내부 </a:t>
              </a:r>
              <a:r>
                <a:rPr lang="en-US" altLang="ko-KR" sz="16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LED</a:t>
              </a:r>
              <a:endParaRPr lang="ko-KR" altLang="en-US" sz="16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AA9747-9867-4943-9429-0DA118BED0A0}"/>
              </a:ext>
            </a:extLst>
          </p:cNvPr>
          <p:cNvGrpSpPr/>
          <p:nvPr/>
        </p:nvGrpSpPr>
        <p:grpSpPr>
          <a:xfrm>
            <a:off x="1381259" y="3878145"/>
            <a:ext cx="1468998" cy="509257"/>
            <a:chOff x="1568925" y="2427197"/>
            <a:chExt cx="1468998" cy="509257"/>
          </a:xfrm>
        </p:grpSpPr>
        <p:pic>
          <p:nvPicPr>
            <p:cNvPr id="16" name="그래픽 15" descr="전구 및 기어">
              <a:extLst>
                <a:ext uri="{FF2B5EF4-FFF2-40B4-BE49-F238E27FC236}">
                  <a16:creationId xmlns:a16="http://schemas.microsoft.com/office/drawing/2014/main" id="{008688F9-2A07-40EA-97B3-FC2F64D7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8925" y="2427197"/>
              <a:ext cx="509257" cy="5092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A14D73-5634-4DED-AC2B-466AA10BDAEE}"/>
                </a:ext>
              </a:extLst>
            </p:cNvPr>
            <p:cNvSpPr txBox="1"/>
            <p:nvPr/>
          </p:nvSpPr>
          <p:spPr>
            <a:xfrm>
              <a:off x="1995054" y="2525826"/>
              <a:ext cx="1042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내부 </a:t>
              </a:r>
              <a:r>
                <a:rPr lang="en-US" altLang="ko-KR" sz="16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LED</a:t>
              </a:r>
              <a:endParaRPr lang="ko-KR" altLang="en-US" sz="1600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1A5426-2E33-174B-A6D2-F75DB59C8941}"/>
              </a:ext>
            </a:extLst>
          </p:cNvPr>
          <p:cNvSpPr txBox="1"/>
          <p:nvPr/>
        </p:nvSpPr>
        <p:spPr>
          <a:xfrm>
            <a:off x="8057616" y="1650657"/>
            <a:ext cx="104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외부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</a:rPr>
              <a:t>LED</a:t>
            </a:r>
            <a:endParaRPr lang="ko-KR" alt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B7995-B7B5-AC49-942F-15832E70D40D}"/>
              </a:ext>
            </a:extLst>
          </p:cNvPr>
          <p:cNvSpPr txBox="1"/>
          <p:nvPr/>
        </p:nvSpPr>
        <p:spPr>
          <a:xfrm>
            <a:off x="6768410" y="24631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D0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A360F6-78FC-5D4E-B550-5D505D8271E5}"/>
              </a:ext>
            </a:extLst>
          </p:cNvPr>
          <p:cNvSpPr/>
          <p:nvPr/>
        </p:nvSpPr>
        <p:spPr>
          <a:xfrm>
            <a:off x="7019347" y="3527187"/>
            <a:ext cx="400668" cy="446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AC9595-A6D1-4F4F-9CBA-278987C8CF4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006616" y="2864380"/>
            <a:ext cx="213065" cy="66280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4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ea typeface="맑은 고딕"/>
              </a:rPr>
              <a:t>내부 </a:t>
            </a:r>
            <a:r>
              <a:rPr kumimoji="1" lang="en-US" altLang="ko-KR" dirty="0">
                <a:ea typeface="맑은 고딕"/>
              </a:rPr>
              <a:t>LED </a:t>
            </a:r>
            <a:r>
              <a:rPr kumimoji="1" lang="ko-KR" altLang="en-US" dirty="0">
                <a:ea typeface="맑은 고딕"/>
              </a:rPr>
              <a:t>작동 확인</a:t>
            </a:r>
            <a:r>
              <a:rPr kumimoji="1" lang="en-US" altLang="ko-KR" dirty="0">
                <a:ea typeface="맑은 고딕"/>
              </a:rPr>
              <a:t> : D0(GPIO4) </a:t>
            </a:r>
            <a:r>
              <a:rPr kumimoji="1" lang="ko-KR" altLang="en-US" dirty="0">
                <a:ea typeface="맑은 고딕"/>
              </a:rPr>
              <a:t>핀</a:t>
            </a:r>
          </a:p>
        </p:txBody>
      </p:sp>
      <p:pic>
        <p:nvPicPr>
          <p:cNvPr id="10" name="그림 9" descr="회로, 전자기기이(가) 표시된 사진&#10;&#10;자동 생성된 설명">
            <a:extLst>
              <a:ext uri="{FF2B5EF4-FFF2-40B4-BE49-F238E27FC236}">
                <a16:creationId xmlns:a16="http://schemas.microsoft.com/office/drawing/2014/main" id="{7E323D8A-0987-4EB3-AF34-F03AE1448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9" t="19733" r="1810" b="1737"/>
          <a:stretch/>
        </p:blipFill>
        <p:spPr>
          <a:xfrm>
            <a:off x="6446905" y="2453402"/>
            <a:ext cx="5438607" cy="3686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22895-7FFC-4BD6-B18A-13CCE4E2867E}"/>
              </a:ext>
            </a:extLst>
          </p:cNvPr>
          <p:cNvSpPr txBox="1"/>
          <p:nvPr/>
        </p:nvSpPr>
        <p:spPr>
          <a:xfrm>
            <a:off x="438101" y="1665731"/>
            <a:ext cx="87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저항</a:t>
            </a:r>
            <a:r>
              <a:rPr lang="en-US" altLang="ko-KR" dirty="0"/>
              <a:t>(220 </a:t>
            </a:r>
            <a:r>
              <a:rPr lang="el-GR" altLang="ko-KR" dirty="0"/>
              <a:t>Ω</a:t>
            </a:r>
            <a:r>
              <a:rPr lang="en-US" altLang="ko-KR" dirty="0"/>
              <a:t>)</a:t>
            </a:r>
            <a:r>
              <a:rPr lang="ko-KR" altLang="en-US" dirty="0"/>
              <a:t>이 없기 때문에 오래 </a:t>
            </a:r>
            <a:r>
              <a:rPr lang="ko-KR" altLang="en-US" dirty="0" err="1"/>
              <a:t>켜두면</a:t>
            </a:r>
            <a:r>
              <a:rPr lang="ko-KR" altLang="en-US" dirty="0"/>
              <a:t> 과부하로 </a:t>
            </a:r>
            <a:r>
              <a:rPr lang="en-US" altLang="ko-KR" dirty="0"/>
              <a:t>LED</a:t>
            </a:r>
            <a:r>
              <a:rPr lang="ko-KR" altLang="en-US" dirty="0"/>
              <a:t>가 뜨거워짐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!!!)</a:t>
            </a:r>
            <a:endParaRPr lang="ko-KR" altLang="en-US" dirty="0"/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2B22FE8-FF5C-4C3B-B63F-420529A7A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7" b="14412"/>
          <a:stretch/>
        </p:blipFill>
        <p:spPr>
          <a:xfrm>
            <a:off x="394160" y="2453402"/>
            <a:ext cx="5701840" cy="36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4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ea typeface="맑은 고딕"/>
              </a:rPr>
              <a:t>LED </a:t>
            </a:r>
            <a:r>
              <a:rPr kumimoji="1" lang="ko-KR" altLang="en-US" dirty="0">
                <a:ea typeface="맑은 고딕"/>
              </a:rPr>
              <a:t>제어</a:t>
            </a:r>
            <a:r>
              <a:rPr kumimoji="1" lang="en-US" altLang="ko-KR" dirty="0">
                <a:ea typeface="맑은 고딕"/>
              </a:rPr>
              <a:t> : D2(GPIO4) </a:t>
            </a:r>
            <a:r>
              <a:rPr kumimoji="1" lang="ko-KR" altLang="en-US" dirty="0">
                <a:ea typeface="맑은 고딕"/>
              </a:rPr>
              <a:t>핀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b="4782"/>
          <a:stretch/>
        </p:blipFill>
        <p:spPr>
          <a:xfrm rot="10800000">
            <a:off x="3558540" y="1209618"/>
            <a:ext cx="4884420" cy="5485397"/>
          </a:xfrm>
        </p:spPr>
      </p:pic>
    </p:spTree>
    <p:extLst>
      <p:ext uri="{BB962C8B-B14F-4D97-AF65-F5344CB8AC3E}">
        <p14:creationId xmlns:p14="http://schemas.microsoft.com/office/powerpoint/2010/main" val="10480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4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ea typeface="맑은 고딕"/>
              </a:rPr>
              <a:t>스케치</a:t>
            </a:r>
            <a:r>
              <a:rPr kumimoji="1" lang="en-US" altLang="ko-KR" dirty="0">
                <a:ea typeface="맑은 고딕"/>
              </a:rPr>
              <a:t> : D2(GPIO4) </a:t>
            </a:r>
            <a:r>
              <a:rPr kumimoji="1" lang="ko-KR" altLang="en-US" dirty="0">
                <a:ea typeface="맑은 고딕"/>
              </a:rPr>
              <a:t>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50" y="1353337"/>
            <a:ext cx="7031717" cy="5438080"/>
          </a:xfrm>
        </p:spPr>
      </p:pic>
    </p:spTree>
    <p:extLst>
      <p:ext uri="{BB962C8B-B14F-4D97-AF65-F5344CB8AC3E}">
        <p14:creationId xmlns:p14="http://schemas.microsoft.com/office/powerpoint/2010/main" val="13953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74"/>
            <a:ext cx="10515600" cy="1325563"/>
          </a:xfrm>
        </p:spPr>
        <p:txBody>
          <a:bodyPr/>
          <a:lstStyle/>
          <a:p>
            <a:r>
              <a:rPr kumimoji="1" lang="en-US" altLang="ko-KR" dirty="0">
                <a:ea typeface="맑은 고딕"/>
              </a:rPr>
              <a:t>LED </a:t>
            </a:r>
            <a:r>
              <a:rPr kumimoji="1" lang="ko-KR" altLang="en-US" dirty="0">
                <a:ea typeface="맑은 고딕"/>
              </a:rPr>
              <a:t>작동 </a:t>
            </a:r>
            <a:r>
              <a:rPr kumimoji="1" lang="en-US" altLang="ko-KR" dirty="0">
                <a:ea typeface="맑은 고딕"/>
              </a:rPr>
              <a:t>: D2 </a:t>
            </a:r>
            <a:r>
              <a:rPr kumimoji="1" lang="ko-KR" altLang="en-US" dirty="0">
                <a:ea typeface="맑은 고딕"/>
              </a:rPr>
              <a:t>핀</a:t>
            </a:r>
            <a:r>
              <a:rPr kumimoji="1" lang="en-US" altLang="ko-KR" dirty="0">
                <a:ea typeface="맑은 고딕"/>
              </a:rPr>
              <a:t>, 220 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/>
              <a:t>저항</a:t>
            </a:r>
            <a:endParaRPr kumimoji="1" lang="ko-KR" altLang="en-US" dirty="0">
              <a:ea typeface="맑은 고딕"/>
            </a:endParaRP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F62E59D-E3AC-4984-BB9B-D715BD8E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4" t="15909" r="4885" b="13296"/>
          <a:stretch/>
        </p:blipFill>
        <p:spPr>
          <a:xfrm rot="21600000">
            <a:off x="2094968" y="1438275"/>
            <a:ext cx="8002063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7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</a:t>
            </a:r>
            <a:r>
              <a:rPr lang="en-US" altLang="ko-KR" dirty="0"/>
              <a:t> 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D5331-67FB-4F55-A307-45FCB10F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52" y="1343818"/>
            <a:ext cx="10515600" cy="435133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를 사용하여 </a:t>
            </a:r>
            <a:r>
              <a:rPr lang="en-US" altLang="ko-KR" dirty="0"/>
              <a:t>0.5</a:t>
            </a:r>
            <a:r>
              <a:rPr lang="ko-KR" altLang="en-US" dirty="0"/>
              <a:t>초 간격으로 </a:t>
            </a:r>
            <a:r>
              <a:rPr lang="en-US" altLang="ko-KR" dirty="0"/>
              <a:t>blink </a:t>
            </a:r>
            <a:r>
              <a:rPr lang="ko-KR" altLang="en-US" dirty="0"/>
              <a:t>하기</a:t>
            </a:r>
            <a:r>
              <a:rPr lang="en-US" altLang="ko-KR" dirty="0"/>
              <a:t>(</a:t>
            </a:r>
            <a:r>
              <a:rPr lang="ko-KR" altLang="en-US" dirty="0"/>
              <a:t>빨강</a:t>
            </a:r>
            <a:r>
              <a:rPr lang="en-US" altLang="ko-KR" dirty="0"/>
              <a:t>-&gt;</a:t>
            </a:r>
            <a:r>
              <a:rPr lang="ko-KR" altLang="en-US" dirty="0"/>
              <a:t>노랑</a:t>
            </a:r>
            <a:r>
              <a:rPr lang="en-US" altLang="ko-KR" dirty="0"/>
              <a:t>-&gt;</a:t>
            </a:r>
            <a:r>
              <a:rPr lang="ko-KR" altLang="en-US" dirty="0"/>
              <a:t>빨강</a:t>
            </a:r>
            <a:r>
              <a:rPr lang="en-US" altLang="ko-KR" dirty="0"/>
              <a:t>-&gt;</a:t>
            </a:r>
            <a:r>
              <a:rPr lang="ko-KR" altLang="en-US" dirty="0"/>
              <a:t>노랑</a:t>
            </a:r>
            <a:r>
              <a:rPr lang="en-US" altLang="ko-KR" dirty="0"/>
              <a:t>….)</a:t>
            </a:r>
          </a:p>
          <a:p>
            <a:r>
              <a:rPr lang="ko-KR" altLang="en-US" dirty="0"/>
              <a:t> </a:t>
            </a:r>
            <a:r>
              <a:rPr lang="en-US" altLang="ko-KR" dirty="0" err="1"/>
              <a:t>digitalWrite</a:t>
            </a:r>
            <a:r>
              <a:rPr lang="en-US" altLang="ko-KR" dirty="0"/>
              <a:t>(), 220 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/>
              <a:t>저항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A3F860C9-3B4D-49B1-A8F1-8C7A859CE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29199" r="9393" b="29233"/>
          <a:stretch/>
        </p:blipFill>
        <p:spPr>
          <a:xfrm>
            <a:off x="3112432" y="2788686"/>
            <a:ext cx="5185459" cy="37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5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</a:t>
            </a:r>
            <a:r>
              <a:rPr lang="en-US" altLang="ko-KR" dirty="0"/>
              <a:t> 01 : Circuit</a:t>
            </a:r>
            <a:r>
              <a:rPr lang="ko-KR" altLang="en-US" dirty="0"/>
              <a:t> </a:t>
            </a:r>
            <a:r>
              <a:rPr lang="en-US" altLang="ko-KR" dirty="0"/>
              <a:t>Wiring</a:t>
            </a:r>
            <a:endParaRPr lang="ko-KR" altLang="en-US" dirty="0"/>
          </a:p>
        </p:txBody>
      </p:sp>
      <p:pic>
        <p:nvPicPr>
          <p:cNvPr id="6" name="내용 개체 틀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3B0BB4A-9B8F-4DAA-BD2F-9C4F8F3F1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2" b="5660"/>
          <a:stretch/>
        </p:blipFill>
        <p:spPr>
          <a:xfrm>
            <a:off x="3259201" y="1463040"/>
            <a:ext cx="4782861" cy="4941828"/>
          </a:xfrm>
        </p:spPr>
      </p:pic>
    </p:spTree>
    <p:extLst>
      <p:ext uri="{BB962C8B-B14F-4D97-AF65-F5344CB8AC3E}">
        <p14:creationId xmlns:p14="http://schemas.microsoft.com/office/powerpoint/2010/main" val="348239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6381704"/>
          </a:xfrm>
        </p:spPr>
        <p:txBody>
          <a:bodyPr/>
          <a:lstStyle/>
          <a:p>
            <a:r>
              <a:rPr lang="ko-KR" altLang="en-US" dirty="0"/>
              <a:t>아래 주소로 </a:t>
            </a:r>
            <a:r>
              <a:rPr lang="ko-KR" altLang="en-US" dirty="0" err="1"/>
              <a:t>압축화일</a:t>
            </a:r>
            <a:r>
              <a:rPr lang="en-US" altLang="ko-KR" dirty="0"/>
              <a:t>(fritzing.0.9.3b.32.pc.zip)</a:t>
            </a:r>
            <a:r>
              <a:rPr lang="ko-KR" altLang="en-US" dirty="0"/>
              <a:t>을 자신의 </a:t>
            </a:r>
            <a:r>
              <a:rPr lang="en-US" altLang="ko-KR" dirty="0"/>
              <a:t>PC</a:t>
            </a:r>
            <a:r>
              <a:rPr lang="ko-KR" altLang="en-US" dirty="0"/>
              <a:t>에 다운로드 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다운로드 주소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https://drive.google.com/file/d/1KIYKa4x9lRVgyOBN9GpvFAKHwxRcnTE2/view</a:t>
            </a:r>
            <a:endParaRPr lang="en-US" altLang="ko-KR" dirty="0"/>
          </a:p>
          <a:p>
            <a:r>
              <a:rPr lang="ko-KR" altLang="en-US" dirty="0" err="1"/>
              <a:t>압축화일을</a:t>
            </a:r>
            <a:r>
              <a:rPr lang="ko-KR" altLang="en-US" dirty="0"/>
              <a:t> 풀고</a:t>
            </a:r>
            <a:r>
              <a:rPr lang="en-US" altLang="ko-KR" dirty="0"/>
              <a:t>, </a:t>
            </a:r>
            <a:r>
              <a:rPr lang="ko-KR" altLang="en-US" dirty="0"/>
              <a:t>실행 화일</a:t>
            </a:r>
            <a:r>
              <a:rPr lang="en-US" altLang="ko-KR" dirty="0"/>
              <a:t>(</a:t>
            </a:r>
            <a:r>
              <a:rPr lang="en-US" altLang="ko-KR" dirty="0" err="1"/>
              <a:t>Firtzing</a:t>
            </a:r>
            <a:r>
              <a:rPr lang="en-US" altLang="ko-KR" dirty="0"/>
              <a:t>)</a:t>
            </a:r>
            <a:r>
              <a:rPr lang="ko-KR" altLang="en-US" dirty="0"/>
              <a:t>을 실행한다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655DC41-BC7C-4353-BBA7-DACD8CDE3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34" y="3675122"/>
            <a:ext cx="7345731" cy="29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963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</a:t>
            </a:r>
            <a:r>
              <a:rPr lang="en-US" altLang="ko-KR" dirty="0"/>
              <a:t> 02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D5331-67FB-4F55-A307-45FCB10F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675"/>
            <a:ext cx="10790583" cy="4692649"/>
          </a:xfrm>
        </p:spPr>
        <p:txBody>
          <a:bodyPr/>
          <a:lstStyle/>
          <a:p>
            <a:r>
              <a:rPr lang="en-US" altLang="ko-KR" dirty="0"/>
              <a:t> ADC : Analog Digital Converter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가변저항의 외부전원 값</a:t>
            </a:r>
            <a:r>
              <a:rPr lang="en-US" altLang="ko-KR" dirty="0"/>
              <a:t>(</a:t>
            </a:r>
            <a:r>
              <a:rPr lang="ko-KR" altLang="en-US" dirty="0"/>
              <a:t>아날로그 값</a:t>
            </a:r>
            <a:r>
              <a:rPr lang="en-US" altLang="ko-KR" dirty="0"/>
              <a:t>)</a:t>
            </a:r>
            <a:r>
              <a:rPr lang="ko-KR" altLang="en-US" dirty="0"/>
              <a:t>을 디지털 값</a:t>
            </a:r>
            <a:r>
              <a:rPr lang="en-US" altLang="ko-KR" dirty="0"/>
              <a:t>(0 ~ 1023)</a:t>
            </a:r>
            <a:r>
              <a:rPr lang="ko-KR" altLang="en-US" dirty="0" err="1"/>
              <a:t>으</a:t>
            </a:r>
            <a:r>
              <a:rPr lang="ko-KR" altLang="en-US" sz="2400" dirty="0" err="1"/>
              <a:t>로</a:t>
            </a:r>
            <a:r>
              <a:rPr lang="ko-KR" altLang="en-US" sz="2400" dirty="0"/>
              <a:t> 변환하여 출력하기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아날로그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  <a:r>
              <a:rPr lang="en-US" altLang="ko-KR" dirty="0"/>
              <a:t>(A0), </a:t>
            </a:r>
            <a:r>
              <a:rPr lang="en-US" altLang="ko-KR" dirty="0" err="1"/>
              <a:t>analogRead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68A0FEA-1EB4-4FDE-AD02-5EA6EC282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2" t="23751" r="9645" b="6856"/>
          <a:stretch/>
        </p:blipFill>
        <p:spPr>
          <a:xfrm>
            <a:off x="3320801" y="3428999"/>
            <a:ext cx="4917972" cy="32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4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51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 </a:t>
            </a:r>
            <a:r>
              <a:rPr lang="en-US" altLang="ko-KR" dirty="0"/>
              <a:t>02 : </a:t>
            </a:r>
            <a:r>
              <a:rPr lang="en-US" altLang="ko-KR" dirty="0" err="1"/>
              <a:t>CircuitWiring</a:t>
            </a:r>
            <a:endParaRPr lang="ko-KR" altLang="en-US" dirty="0"/>
          </a:p>
        </p:txBody>
      </p:sp>
      <p:pic>
        <p:nvPicPr>
          <p:cNvPr id="8" name="내용 개체 틀 7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EF738A57-E509-4823-A007-E9E823078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 b="8433"/>
          <a:stretch/>
        </p:blipFill>
        <p:spPr>
          <a:xfrm>
            <a:off x="3482449" y="1569321"/>
            <a:ext cx="4439037" cy="4873522"/>
          </a:xfrm>
        </p:spPr>
      </p:pic>
    </p:spTree>
    <p:extLst>
      <p:ext uri="{BB962C8B-B14F-4D97-AF65-F5344CB8AC3E}">
        <p14:creationId xmlns:p14="http://schemas.microsoft.com/office/powerpoint/2010/main" val="136876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19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</a:t>
            </a:r>
            <a:r>
              <a:rPr lang="en-US" altLang="ko-KR" dirty="0"/>
              <a:t> 03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0D5331-67FB-4F55-A307-45FCB10F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530"/>
            <a:ext cx="10515600" cy="4711981"/>
          </a:xfrm>
        </p:spPr>
        <p:txBody>
          <a:bodyPr/>
          <a:lstStyle/>
          <a:p>
            <a:r>
              <a:rPr lang="en-US" altLang="ko-KR" dirty="0"/>
              <a:t> PWM(Pulse Width Modulation), </a:t>
            </a:r>
            <a:r>
              <a:rPr lang="ko-KR" altLang="en-US" dirty="0"/>
              <a:t>가변저항을 이용한 </a:t>
            </a:r>
            <a:r>
              <a:rPr lang="en-US" altLang="ko-KR" dirty="0"/>
              <a:t>LED </a:t>
            </a:r>
            <a:r>
              <a:rPr lang="ko-KR" altLang="en-US" dirty="0"/>
              <a:t>밝기 </a:t>
            </a:r>
            <a:r>
              <a:rPr lang="en-US" altLang="ko-KR" dirty="0"/>
              <a:t>     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조절하기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아날로그</a:t>
            </a:r>
            <a:r>
              <a:rPr lang="en-US" altLang="ko-KR" dirty="0"/>
              <a:t>(A0)</a:t>
            </a:r>
            <a:r>
              <a:rPr lang="ko-KR" altLang="en-US" dirty="0"/>
              <a:t> 핀</a:t>
            </a:r>
            <a:r>
              <a:rPr lang="en-US" altLang="ko-KR" dirty="0"/>
              <a:t>, </a:t>
            </a:r>
            <a:r>
              <a:rPr lang="en-US" altLang="ko-KR" dirty="0" err="1"/>
              <a:t>analogRead</a:t>
            </a:r>
            <a:r>
              <a:rPr lang="en-US" altLang="ko-KR" dirty="0"/>
              <a:t>(), </a:t>
            </a:r>
            <a:r>
              <a:rPr lang="en-US" altLang="ko-KR" dirty="0" err="1"/>
              <a:t>analogWrite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1" name="그림 10" descr="회로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C6D3A600-9DB9-4AE9-8708-D223FD699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t="7017" r="2083" b="9942"/>
          <a:stretch/>
        </p:blipFill>
        <p:spPr>
          <a:xfrm>
            <a:off x="3349489" y="3170712"/>
            <a:ext cx="4858034" cy="34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294D-3DBF-4E28-B40F-F6017765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516"/>
            <a:ext cx="10515600" cy="715530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PWM(Pulse Width Modulation)</a:t>
            </a:r>
            <a:endParaRPr lang="ko-KR" altLang="en-US" sz="3200" dirty="0"/>
          </a:p>
        </p:txBody>
      </p:sp>
      <p:pic>
        <p:nvPicPr>
          <p:cNvPr id="16" name="내용 개체 틀 14" descr="스크린샷이(가) 표시된 사진&#10;&#10;자동 생성된 설명">
            <a:extLst>
              <a:ext uri="{FF2B5EF4-FFF2-40B4-BE49-F238E27FC236}">
                <a16:creationId xmlns:a16="http://schemas.microsoft.com/office/drawing/2014/main" id="{F8B931B1-F6AF-4CDD-9946-BF480877D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6" b="1992"/>
          <a:stretch/>
        </p:blipFill>
        <p:spPr>
          <a:xfrm>
            <a:off x="7419968" y="942191"/>
            <a:ext cx="2374884" cy="2608203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0594AA7B-C12F-420C-9A31-272A057F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47" y="801046"/>
            <a:ext cx="4407595" cy="5927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B55B2C-3E85-409A-9551-283A2CF8A9B5}"/>
                  </a:ext>
                </a:extLst>
              </p:cNvPr>
              <p:cNvSpPr txBox="1"/>
              <p:nvPr/>
            </p:nvSpPr>
            <p:spPr>
              <a:xfrm>
                <a:off x="6412676" y="3833050"/>
                <a:ext cx="4775251" cy="400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b="1" dirty="0">
                    <a:latin typeface="+mn-ea"/>
                  </a:rPr>
                  <a:t>디지털 값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𝟏𝟎𝟐𝟑</m:t>
                        </m:r>
                      </m:den>
                    </m:f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b="1" dirty="0">
                    <a:latin typeface="+mn-ea"/>
                  </a:rPr>
                  <a:t>아날로그 핀 값</a:t>
                </a:r>
                <a:r>
                  <a:rPr lang="en-US" altLang="ko-KR" b="1" dirty="0">
                    <a:latin typeface="+mn-ea"/>
                  </a:rPr>
                  <a:t>(Duty Cycle)</a:t>
                </a:r>
                <a:endParaRPr lang="ko-KR" altLang="en-US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B55B2C-3E85-409A-9551-283A2CF8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676" y="3833050"/>
                <a:ext cx="4775251" cy="400110"/>
              </a:xfrm>
              <a:prstGeom prst="rect">
                <a:avLst/>
              </a:prstGeom>
              <a:blipFill>
                <a:blip r:embed="rId4"/>
                <a:stretch>
                  <a:fillRect l="-2918" t="-3125" r="-4509"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647B8426-DD28-4C47-A9F9-EB480650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4" y="4608381"/>
            <a:ext cx="4419983" cy="2249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EF157-F348-BB4E-A38E-D5377E0E699C}"/>
              </a:ext>
            </a:extLst>
          </p:cNvPr>
          <p:cNvSpPr txBox="1"/>
          <p:nvPr/>
        </p:nvSpPr>
        <p:spPr>
          <a:xfrm>
            <a:off x="9863546" y="645167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V</a:t>
            </a:r>
            <a:endParaRPr kumimoji="1" lang="ko-Kore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0571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294D-3DBF-4E28-B40F-F6017765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 MCU PWM </a:t>
            </a:r>
            <a:r>
              <a:rPr lang="ko-KR" altLang="en-US" dirty="0"/>
              <a:t>핀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21F40AE-B2A6-4286-8235-6A9FBD00A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81" b="8423"/>
          <a:stretch/>
        </p:blipFill>
        <p:spPr>
          <a:xfrm>
            <a:off x="2752129" y="1690688"/>
            <a:ext cx="6565219" cy="48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751"/>
            <a:ext cx="10515600" cy="1325563"/>
          </a:xfrm>
        </p:spPr>
        <p:txBody>
          <a:bodyPr/>
          <a:lstStyle/>
          <a:p>
            <a:r>
              <a:rPr lang="ko-KR" altLang="en-US" dirty="0"/>
              <a:t>실습 문제</a:t>
            </a:r>
            <a:r>
              <a:rPr lang="en-US" altLang="ko-KR" dirty="0"/>
              <a:t> 03 : Circuit</a:t>
            </a:r>
            <a:r>
              <a:rPr lang="ko-KR" altLang="en-US" dirty="0"/>
              <a:t> </a:t>
            </a:r>
            <a:r>
              <a:rPr lang="en-US" altLang="ko-KR" dirty="0"/>
              <a:t>Wiring</a:t>
            </a:r>
            <a:endParaRPr lang="ko-KR" altLang="en-US" dirty="0"/>
          </a:p>
        </p:txBody>
      </p:sp>
      <p:pic>
        <p:nvPicPr>
          <p:cNvPr id="6" name="내용 개체 틀 5" descr="회로, 컴퓨터이(가) 표시된 사진&#10;&#10;자동 생성된 설명">
            <a:extLst>
              <a:ext uri="{FF2B5EF4-FFF2-40B4-BE49-F238E27FC236}">
                <a16:creationId xmlns:a16="http://schemas.microsoft.com/office/drawing/2014/main" id="{52C64270-C092-4E57-9A87-F1B9338B0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2" b="10022"/>
          <a:stretch/>
        </p:blipFill>
        <p:spPr>
          <a:xfrm>
            <a:off x="1471033" y="2428548"/>
            <a:ext cx="9141518" cy="42707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0CD68-6C61-4777-8A49-0E5A3C89B042}"/>
              </a:ext>
            </a:extLst>
          </p:cNvPr>
          <p:cNvSpPr txBox="1"/>
          <p:nvPr/>
        </p:nvSpPr>
        <p:spPr>
          <a:xfrm>
            <a:off x="1375379" y="1363659"/>
            <a:ext cx="2557047" cy="731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A0 : </a:t>
            </a:r>
            <a:r>
              <a:rPr lang="ko-KR" altLang="en-US" dirty="0"/>
              <a:t>아날로그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D6(GPIO12) : PWM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778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7D960-E5A7-4D13-AB83-7DCFEA64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41" y="158751"/>
            <a:ext cx="11193517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실습 문제</a:t>
            </a:r>
            <a:r>
              <a:rPr lang="en-US" altLang="ko-KR" sz="3600" dirty="0"/>
              <a:t> 04 :</a:t>
            </a:r>
            <a:r>
              <a:rPr lang="ko-KR" altLang="en-US" sz="3600" dirty="0"/>
              <a:t> 빛의 세기에 따라 </a:t>
            </a:r>
            <a:r>
              <a:rPr lang="en-US" altLang="ko-KR" sz="3600" dirty="0"/>
              <a:t>LED </a:t>
            </a:r>
            <a:r>
              <a:rPr lang="ko-KR" altLang="en-US" sz="3600" dirty="0"/>
              <a:t>밝기 조절하기</a:t>
            </a:r>
          </a:p>
        </p:txBody>
      </p:sp>
      <p:pic>
        <p:nvPicPr>
          <p:cNvPr id="8" name="내용 개체 틀 7" descr="회로이(가) 표시된 사진&#10;&#10;자동 생성된 설명">
            <a:extLst>
              <a:ext uri="{FF2B5EF4-FFF2-40B4-BE49-F238E27FC236}">
                <a16:creationId xmlns:a16="http://schemas.microsoft.com/office/drawing/2014/main" id="{CD0C97D8-A344-E84E-A511-334344905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05" y="2506662"/>
            <a:ext cx="8101931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91300-4F30-8745-98C5-902CF11E2FE7}"/>
              </a:ext>
            </a:extLst>
          </p:cNvPr>
          <p:cNvSpPr txBox="1"/>
          <p:nvPr/>
        </p:nvSpPr>
        <p:spPr>
          <a:xfrm>
            <a:off x="1531917" y="1484314"/>
            <a:ext cx="6461962" cy="731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아래의 </a:t>
            </a:r>
            <a:r>
              <a:rPr kumimoji="1" lang="en-US" altLang="ko-KR" dirty="0"/>
              <a:t>Fritzing(</a:t>
            </a:r>
            <a:r>
              <a:rPr kumimoji="1" lang="en-US" altLang="ko-KR" dirty="0" err="1"/>
              <a:t>Ardunio</a:t>
            </a:r>
            <a:r>
              <a:rPr kumimoji="1" lang="en-US" altLang="ko-KR" dirty="0"/>
              <a:t> UNO)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NodeMCU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설계하시오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포토 레지스터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LED, </a:t>
            </a:r>
            <a:r>
              <a:rPr kumimoji="1" lang="ko-KR" altLang="en-US" dirty="0"/>
              <a:t>저항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101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40561-030B-4B67-81FE-CBA8E050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2984E-37CC-4670-8C3E-28091E83F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https://youtu.be/YNOSQTk29DE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제어하기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https://youtu.be/nBc-2Wb49wI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>
              <a:hlinkClick r:id="rId4"/>
            </a:endParaRPr>
          </a:p>
          <a:p>
            <a:pPr lvl="1"/>
            <a:r>
              <a:rPr lang="en-US" altLang="ko-KR" dirty="0">
                <a:hlinkClick r:id="rId4"/>
              </a:rPr>
              <a:t>https://developer.ibm.com/kr/cloud/internet-of-things/2017/07/30/esp8266-iot-arduino-ide-nodemcu-basic/</a:t>
            </a:r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https://www.instructables.com/id/NodeMCU-Basic-Project-Blink-a-LED/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2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5648769"/>
          </a:xfrm>
        </p:spPr>
        <p:txBody>
          <a:bodyPr/>
          <a:lstStyle/>
          <a:p>
            <a:pPr lvl="1"/>
            <a:r>
              <a:rPr lang="ko-KR" altLang="en-US" dirty="0"/>
              <a:t>메인 메뉴의 상단 </a:t>
            </a:r>
            <a:r>
              <a:rPr lang="en-US" altLang="ko-KR" dirty="0"/>
              <a:t>[</a:t>
            </a:r>
            <a:r>
              <a:rPr lang="ko-KR" altLang="en-US" dirty="0"/>
              <a:t>도움말</a:t>
            </a:r>
            <a:r>
              <a:rPr lang="en-US" altLang="ko-KR" dirty="0"/>
              <a:t>] -&gt; [</a:t>
            </a:r>
            <a:r>
              <a:rPr lang="ko-KR" altLang="en-US" dirty="0"/>
              <a:t>업데이트 확인</a:t>
            </a:r>
            <a:r>
              <a:rPr lang="en-US" altLang="ko-KR" dirty="0"/>
              <a:t>]</a:t>
            </a:r>
            <a:r>
              <a:rPr lang="ko-KR" altLang="en-US" dirty="0"/>
              <a:t>를 클릭하여</a:t>
            </a:r>
            <a:r>
              <a:rPr lang="en-US" altLang="ko-KR" dirty="0"/>
              <a:t>, </a:t>
            </a:r>
            <a:r>
              <a:rPr lang="ko-KR" altLang="en-US" dirty="0"/>
              <a:t>최신 프로그램으로 업데이트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574DD2C-F3C9-495E-8120-CCD7D8BC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31" y="1458654"/>
            <a:ext cx="6119074" cy="52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5648769"/>
          </a:xfrm>
        </p:spPr>
        <p:txBody>
          <a:bodyPr/>
          <a:lstStyle/>
          <a:p>
            <a:pPr lvl="1"/>
            <a:r>
              <a:rPr lang="en-US" altLang="ko-KR" dirty="0" err="1"/>
              <a:t>NodeMCU</a:t>
            </a:r>
            <a:r>
              <a:rPr lang="en-US" altLang="ko-KR"/>
              <a:t> Custom </a:t>
            </a:r>
            <a:r>
              <a:rPr lang="ko-KR" altLang="en-US" dirty="0"/>
              <a:t>부품 가져오기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DA4CD76-DE5D-4953-B061-182F785E8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" b="12769"/>
          <a:stretch/>
        </p:blipFill>
        <p:spPr>
          <a:xfrm>
            <a:off x="1390426" y="1650067"/>
            <a:ext cx="9063390" cy="4879244"/>
          </a:xfrm>
          <a:prstGeom prst="rect">
            <a:avLst/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E1DD11-00F9-4BE0-8853-AA4B23D14E36}"/>
              </a:ext>
            </a:extLst>
          </p:cNvPr>
          <p:cNvSpPr txBox="1"/>
          <p:nvPr/>
        </p:nvSpPr>
        <p:spPr>
          <a:xfrm>
            <a:off x="1645920" y="1113053"/>
            <a:ext cx="326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오른쪽 메뉴 </a:t>
            </a:r>
            <a:r>
              <a:rPr lang="en-US" altLang="ko-KR" dirty="0"/>
              <a:t>-&gt; import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642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5648769"/>
          </a:xfrm>
        </p:spPr>
        <p:txBody>
          <a:bodyPr/>
          <a:lstStyle/>
          <a:p>
            <a:pPr lvl="1"/>
            <a:r>
              <a:rPr lang="en-US" altLang="ko-KR" dirty="0" err="1"/>
              <a:t>NodeMCU</a:t>
            </a:r>
            <a:r>
              <a:rPr lang="en-US" altLang="ko-KR" dirty="0"/>
              <a:t> Fritzing </a:t>
            </a:r>
            <a:r>
              <a:rPr lang="ko-KR" altLang="en-US" dirty="0"/>
              <a:t>부품 파일 다운로드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DA4CD76-DE5D-4953-B061-182F785E8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" b="12769"/>
          <a:stretch/>
        </p:blipFill>
        <p:spPr>
          <a:xfrm>
            <a:off x="1390426" y="1650067"/>
            <a:ext cx="9063390" cy="4879244"/>
          </a:xfrm>
          <a:prstGeom prst="rect">
            <a:avLst/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E1DD11-00F9-4BE0-8853-AA4B23D14E36}"/>
              </a:ext>
            </a:extLst>
          </p:cNvPr>
          <p:cNvSpPr txBox="1"/>
          <p:nvPr/>
        </p:nvSpPr>
        <p:spPr>
          <a:xfrm>
            <a:off x="1645920" y="1113053"/>
            <a:ext cx="101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부품 다운로드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https://github.com/squix78/esp8266-fritzing-parts/tree/master/nodemcu-v1.0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5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5648769"/>
          </a:xfrm>
        </p:spPr>
        <p:txBody>
          <a:bodyPr/>
          <a:lstStyle/>
          <a:p>
            <a:pPr lvl="1"/>
            <a:r>
              <a:rPr lang="en-US" altLang="ko-KR" dirty="0" err="1"/>
              <a:t>NodeMCU</a:t>
            </a:r>
            <a:r>
              <a:rPr lang="en-US" altLang="ko-KR" dirty="0"/>
              <a:t> Fritzing </a:t>
            </a:r>
            <a:r>
              <a:rPr lang="ko-KR" altLang="en-US" dirty="0"/>
              <a:t>부품 설치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1DD11-00F9-4BE0-8853-AA4B23D14E36}"/>
              </a:ext>
            </a:extLst>
          </p:cNvPr>
          <p:cNvSpPr txBox="1"/>
          <p:nvPr/>
        </p:nvSpPr>
        <p:spPr>
          <a:xfrm>
            <a:off x="1645920" y="1113053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NodeMCU</a:t>
            </a:r>
            <a:r>
              <a:rPr lang="en-US" altLang="ko-KR" dirty="0"/>
              <a:t> V1.0fpz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F99251E-C056-42D4-924C-8790861F3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497" r="695" b="5687"/>
          <a:stretch/>
        </p:blipFill>
        <p:spPr>
          <a:xfrm>
            <a:off x="2021565" y="1655804"/>
            <a:ext cx="7028524" cy="4814193"/>
          </a:xfrm>
          <a:prstGeom prst="rect">
            <a:avLst/>
          </a:prstGeom>
          <a:ln w="6350" cap="sq">
            <a:solidFill>
              <a:schemeClr val="bg1">
                <a:lumMod val="6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5657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F0E0-50EF-418B-8899-FA5935D1E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194"/>
            <a:ext cx="10515600" cy="5648769"/>
          </a:xfrm>
        </p:spPr>
        <p:txBody>
          <a:bodyPr/>
          <a:lstStyle/>
          <a:p>
            <a:pPr lvl="1"/>
            <a:r>
              <a:rPr lang="en-US" altLang="ko-KR" dirty="0" err="1"/>
              <a:t>NodeMCU</a:t>
            </a:r>
            <a:r>
              <a:rPr lang="en-US" altLang="ko-KR" dirty="0"/>
              <a:t> Fritzing </a:t>
            </a:r>
            <a:r>
              <a:rPr lang="ko-KR" altLang="en-US" dirty="0"/>
              <a:t>부품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883088D-D0C3-42E3-B091-C2B859973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56" y="1389735"/>
            <a:ext cx="7912488" cy="4940071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8958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DB98-848F-4B2B-961D-6EC21093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프로그래밍 설정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E147893-1FDF-42FF-8E60-947ECC773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17"/>
            <a:ext cx="9995568" cy="47389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https://www.arduino.cc/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2E846-9907-463B-9A8C-CAB65FC4D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5" y="2216100"/>
            <a:ext cx="9259656" cy="4641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131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AEFCDB-630F-47F1-887A-469E8BC74C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4B78D3-E726-40D9-BEAD-578354FDD5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5647E6-98E7-4690-8310-9C29328C51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893</Words>
  <Application>Microsoft Office PowerPoint</Application>
  <PresentationFormat>와이드스크린</PresentationFormat>
  <Paragraphs>128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Cambria Math</vt:lpstr>
      <vt:lpstr>Courier New</vt:lpstr>
      <vt:lpstr>Courier10 BT</vt:lpstr>
      <vt:lpstr>Office 테마</vt:lpstr>
      <vt:lpstr>2~3 주차 강의 내용</vt:lpstr>
      <vt:lpstr>Fritzing 프로그램 설치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NodeMCU 아두이노 프로그래밍 설정</vt:lpstr>
      <vt:lpstr>NodeMCU 드라이브 다운로드 및 설치</vt:lpstr>
      <vt:lpstr>NodeMCU CP102 드라이버 다운로드 및 설치</vt:lpstr>
      <vt:lpstr>보드 관리자 URLs 설정</vt:lpstr>
      <vt:lpstr>보드 관리자 설정 : ESP8266 검색</vt:lpstr>
      <vt:lpstr>보드 관리자 설정 : ESP8266 검색</vt:lpstr>
      <vt:lpstr>보드 관리자 설정 : NodeMCU 1.0(ESP-12E 모듈) 선택</vt:lpstr>
      <vt:lpstr>시리얼 포트 설정</vt:lpstr>
      <vt:lpstr>아두이노 프로그래밍 구조</vt:lpstr>
      <vt:lpstr>Hello World!</vt:lpstr>
      <vt:lpstr>디지털 입출력 함수 </vt:lpstr>
      <vt:lpstr>아날로그 입출력 함수 </vt:lpstr>
      <vt:lpstr>NodeMCU LED 제어 기초 </vt:lpstr>
      <vt:lpstr>내부 LED ON/OFF : LED_BUILTIN(D0)</vt:lpstr>
      <vt:lpstr>회로도 그리기 : Fritzing</vt:lpstr>
      <vt:lpstr>내부 LED 작동 확인 : D0(GPIO4) 핀</vt:lpstr>
      <vt:lpstr>LED 제어 : D2(GPIO4) 핀</vt:lpstr>
      <vt:lpstr>스케치 : D2(GPIO4) 핀</vt:lpstr>
      <vt:lpstr>LED 작동 : D2 핀, 220 Ω 저항</vt:lpstr>
      <vt:lpstr>실습 문제 01</vt:lpstr>
      <vt:lpstr>실습 문제 01 : Circuit Wiring</vt:lpstr>
      <vt:lpstr>실습 문제 02</vt:lpstr>
      <vt:lpstr>실습 문제 02 : CircuitWiring</vt:lpstr>
      <vt:lpstr>실습 문제 03</vt:lpstr>
      <vt:lpstr>PWM(Pulse Width Modulation)</vt:lpstr>
      <vt:lpstr>Node MCU PWM 핀</vt:lpstr>
      <vt:lpstr>실습 문제 03 : Circuit Wiring</vt:lpstr>
      <vt:lpstr>실습 문제 04 : 빛의 세기에 따라 LED 밝기 조절하기</vt:lpstr>
      <vt:lpstr>참고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NodeMCU 아두이노 프로그래밍 설정</dc:title>
  <dc:creator>Kim Jong Hyun</dc:creator>
  <cp:lastModifiedBy>Kim Jong Hyun</cp:lastModifiedBy>
  <cp:revision>1</cp:revision>
  <dcterms:created xsi:type="dcterms:W3CDTF">2020-03-10T08:46:15Z</dcterms:created>
  <dcterms:modified xsi:type="dcterms:W3CDTF">2020-03-24T03:00:36Z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